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4.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5.xml" ContentType="application/vnd.openxmlformats-officedocument.theme+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6.xml" ContentType="application/vnd.openxmlformats-officedocument.theme+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7.xml" ContentType="application/vnd.openxmlformats-officedocument.theme+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8.xml" ContentType="application/vnd.openxmlformats-officedocument.theme+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theme/theme9.xml" ContentType="application/vnd.openxmlformats-officedocument.theme+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31" r:id="rId5"/>
    <p:sldMasterId id="2147483979" r:id="rId6"/>
    <p:sldMasterId id="2147483963" r:id="rId7"/>
    <p:sldMasterId id="2147483804" r:id="rId8"/>
    <p:sldMasterId id="2147483860" r:id="rId9"/>
    <p:sldMasterId id="2147483943" r:id="rId10"/>
    <p:sldMasterId id="2147483720" r:id="rId11"/>
    <p:sldMasterId id="2147483777" r:id="rId12"/>
    <p:sldMasterId id="2147483950" r:id="rId13"/>
    <p:sldMasterId id="2147483991" r:id="rId14"/>
  </p:sldMasterIdLst>
  <p:notesMasterIdLst>
    <p:notesMasterId r:id="rId36"/>
  </p:notesMasterIdLst>
  <p:handoutMasterIdLst>
    <p:handoutMasterId r:id="rId37"/>
  </p:handoutMasterIdLst>
  <p:sldIdLst>
    <p:sldId id="9992" r:id="rId15"/>
    <p:sldId id="9993" r:id="rId16"/>
    <p:sldId id="9994" r:id="rId17"/>
    <p:sldId id="10009" r:id="rId18"/>
    <p:sldId id="9995" r:id="rId19"/>
    <p:sldId id="261" r:id="rId20"/>
    <p:sldId id="262" r:id="rId21"/>
    <p:sldId id="9997" r:id="rId22"/>
    <p:sldId id="9998" r:id="rId23"/>
    <p:sldId id="9999" r:id="rId24"/>
    <p:sldId id="10000" r:id="rId25"/>
    <p:sldId id="10008" r:id="rId26"/>
    <p:sldId id="10002" r:id="rId27"/>
    <p:sldId id="10003" r:id="rId28"/>
    <p:sldId id="10004" r:id="rId29"/>
    <p:sldId id="10005" r:id="rId30"/>
    <p:sldId id="10006" r:id="rId31"/>
    <p:sldId id="10007" r:id="rId32"/>
    <p:sldId id="259" r:id="rId33"/>
    <p:sldId id="260" r:id="rId34"/>
    <p:sldId id="258"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09A"/>
    <a:srgbClr val="CACDD0"/>
    <a:srgbClr val="E8EBED"/>
    <a:srgbClr val="ECD1D6"/>
    <a:srgbClr val="F65058"/>
    <a:srgbClr val="FCD13D"/>
    <a:srgbClr val="1C6117"/>
    <a:srgbClr val="E7EBEE"/>
    <a:srgbClr val="CEFFE2"/>
    <a:srgbClr val="DA334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80A6F61-85E8-4509-9D88-F3D7807388BB}" v="68" dt="2023-12-22T15:32:13.86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025" autoAdjust="0"/>
    <p:restoredTop sz="94660"/>
  </p:normalViewPr>
  <p:slideViewPr>
    <p:cSldViewPr snapToGrid="0">
      <p:cViewPr varScale="1">
        <p:scale>
          <a:sx n="95" d="100"/>
          <a:sy n="95" d="100"/>
        </p:scale>
        <p:origin x="96" y="750"/>
      </p:cViewPr>
      <p:guideLst/>
    </p:cSldViewPr>
  </p:slideViewPr>
  <p:notesTextViewPr>
    <p:cViewPr>
      <p:scale>
        <a:sx n="3" d="2"/>
        <a:sy n="3" d="2"/>
      </p:scale>
      <p:origin x="0" y="0"/>
    </p:cViewPr>
  </p:notesTextViewPr>
  <p:notesViewPr>
    <p:cSldViewPr snapToGrid="0">
      <p:cViewPr varScale="1">
        <p:scale>
          <a:sx n="109" d="100"/>
          <a:sy n="109" d="100"/>
        </p:scale>
        <p:origin x="3024" y="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4.xml"/><Relationship Id="rId13" Type="http://schemas.openxmlformats.org/officeDocument/2006/relationships/slideMaster" Target="slideMasters/slideMaster9.xml"/><Relationship Id="rId18" Type="http://schemas.openxmlformats.org/officeDocument/2006/relationships/slide" Target="slides/slide4.xml"/><Relationship Id="rId26" Type="http://schemas.openxmlformats.org/officeDocument/2006/relationships/slide" Target="slides/slide12.xml"/><Relationship Id="rId39"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7.xml"/><Relationship Id="rId34" Type="http://schemas.openxmlformats.org/officeDocument/2006/relationships/slide" Target="slides/slide20.xml"/><Relationship Id="rId42" Type="http://schemas.microsoft.com/office/2016/11/relationships/changesInfo" Target="changesInfos/changesInfo1.xml"/><Relationship Id="rId7" Type="http://schemas.openxmlformats.org/officeDocument/2006/relationships/slideMaster" Target="slideMasters/slideMaster3.xml"/><Relationship Id="rId12" Type="http://schemas.openxmlformats.org/officeDocument/2006/relationships/slideMaster" Target="slideMasters/slideMaster8.xml"/><Relationship Id="rId17" Type="http://schemas.openxmlformats.org/officeDocument/2006/relationships/slide" Target="slides/slide3.xml"/><Relationship Id="rId25" Type="http://schemas.openxmlformats.org/officeDocument/2006/relationships/slide" Target="slides/slide11.xml"/><Relationship Id="rId33" Type="http://schemas.openxmlformats.org/officeDocument/2006/relationships/slide" Target="slides/slide19.xml"/><Relationship Id="rId38"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2.xml"/><Relationship Id="rId20" Type="http://schemas.openxmlformats.org/officeDocument/2006/relationships/slide" Target="slides/slide6.xml"/><Relationship Id="rId29" Type="http://schemas.openxmlformats.org/officeDocument/2006/relationships/slide" Target="slides/slide15.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2.xml"/><Relationship Id="rId11" Type="http://schemas.openxmlformats.org/officeDocument/2006/relationships/slideMaster" Target="slideMasters/slideMaster7.xml"/><Relationship Id="rId24" Type="http://schemas.openxmlformats.org/officeDocument/2006/relationships/slide" Target="slides/slide10.xml"/><Relationship Id="rId32" Type="http://schemas.openxmlformats.org/officeDocument/2006/relationships/slide" Target="slides/slide18.xml"/><Relationship Id="rId37" Type="http://schemas.openxmlformats.org/officeDocument/2006/relationships/handoutMaster" Target="handoutMasters/handoutMaster1.xml"/><Relationship Id="rId40" Type="http://schemas.openxmlformats.org/officeDocument/2006/relationships/theme" Target="theme/theme1.xml"/><Relationship Id="rId5" Type="http://schemas.openxmlformats.org/officeDocument/2006/relationships/slideMaster" Target="slideMasters/slideMaster1.xml"/><Relationship Id="rId15" Type="http://schemas.openxmlformats.org/officeDocument/2006/relationships/slide" Target="slides/slide1.xml"/><Relationship Id="rId23" Type="http://schemas.openxmlformats.org/officeDocument/2006/relationships/slide" Target="slides/slide9.xml"/><Relationship Id="rId28" Type="http://schemas.openxmlformats.org/officeDocument/2006/relationships/slide" Target="slides/slide14.xml"/><Relationship Id="rId36" Type="http://schemas.openxmlformats.org/officeDocument/2006/relationships/notesMaster" Target="notesMasters/notesMaster1.xml"/><Relationship Id="rId10" Type="http://schemas.openxmlformats.org/officeDocument/2006/relationships/slideMaster" Target="slideMasters/slideMaster6.xml"/><Relationship Id="rId19" Type="http://schemas.openxmlformats.org/officeDocument/2006/relationships/slide" Target="slides/slide5.xml"/><Relationship Id="rId31" Type="http://schemas.openxmlformats.org/officeDocument/2006/relationships/slide" Target="slides/slide17.xml"/><Relationship Id="rId4" Type="http://schemas.openxmlformats.org/officeDocument/2006/relationships/customXml" Target="../customXml/item4.xml"/><Relationship Id="rId9" Type="http://schemas.openxmlformats.org/officeDocument/2006/relationships/slideMaster" Target="slideMasters/slideMaster5.xml"/><Relationship Id="rId14" Type="http://schemas.openxmlformats.org/officeDocument/2006/relationships/slideMaster" Target="slideMasters/slideMaster10.xml"/><Relationship Id="rId22" Type="http://schemas.openxmlformats.org/officeDocument/2006/relationships/slide" Target="slides/slide8.xml"/><Relationship Id="rId27" Type="http://schemas.openxmlformats.org/officeDocument/2006/relationships/slide" Target="slides/slide13.xml"/><Relationship Id="rId30" Type="http://schemas.openxmlformats.org/officeDocument/2006/relationships/slide" Target="slides/slide16.xml"/><Relationship Id="rId35" Type="http://schemas.openxmlformats.org/officeDocument/2006/relationships/slide" Target="slides/slide21.xml"/><Relationship Id="rId43"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leksander Arstad" userId="362db778-9a8f-4baf-a8b0-9953eb5fb423" providerId="ADAL" clId="{F80A6F61-85E8-4509-9D88-F3D7807388BB}"/>
    <pc:docChg chg="undo redo custSel addSld delSld modSld sldOrd">
      <pc:chgData name="Aleksander Arstad" userId="362db778-9a8f-4baf-a8b0-9953eb5fb423" providerId="ADAL" clId="{F80A6F61-85E8-4509-9D88-F3D7807388BB}" dt="2023-12-22T15:32:13.862" v="434" actId="1037"/>
      <pc:docMkLst>
        <pc:docMk/>
      </pc:docMkLst>
      <pc:sldChg chg="modSp">
        <pc:chgData name="Aleksander Arstad" userId="362db778-9a8f-4baf-a8b0-9953eb5fb423" providerId="ADAL" clId="{F80A6F61-85E8-4509-9D88-F3D7807388BB}" dt="2023-12-15T16:28:53.133" v="150"/>
        <pc:sldMkLst>
          <pc:docMk/>
          <pc:sldMk cId="4106600974" sldId="258"/>
        </pc:sldMkLst>
        <pc:spChg chg="mod">
          <ac:chgData name="Aleksander Arstad" userId="362db778-9a8f-4baf-a8b0-9953eb5fb423" providerId="ADAL" clId="{F80A6F61-85E8-4509-9D88-F3D7807388BB}" dt="2023-12-15T16:28:53.133" v="150"/>
          <ac:spMkLst>
            <pc:docMk/>
            <pc:sldMk cId="4106600974" sldId="258"/>
            <ac:spMk id="2" creationId="{963DABC4-A543-4F59-B032-7318B8CC20E5}"/>
          </ac:spMkLst>
        </pc:spChg>
      </pc:sldChg>
      <pc:sldChg chg="modSp del mod modClrScheme chgLayout">
        <pc:chgData name="Aleksander Arstad" userId="362db778-9a8f-4baf-a8b0-9953eb5fb423" providerId="ADAL" clId="{F80A6F61-85E8-4509-9D88-F3D7807388BB}" dt="2023-12-15T15:43:33.841" v="5" actId="20577"/>
        <pc:sldMkLst>
          <pc:docMk/>
          <pc:sldMk cId="1313779590" sldId="261"/>
        </pc:sldMkLst>
        <pc:spChg chg="mod ord">
          <ac:chgData name="Aleksander Arstad" userId="362db778-9a8f-4baf-a8b0-9953eb5fb423" providerId="ADAL" clId="{F80A6F61-85E8-4509-9D88-F3D7807388BB}" dt="2023-12-15T15:41:48.855" v="2" actId="700"/>
          <ac:spMkLst>
            <pc:docMk/>
            <pc:sldMk cId="1313779590" sldId="261"/>
            <ac:spMk id="2" creationId="{165D240E-66C3-468A-9588-77F691646DCA}"/>
          </ac:spMkLst>
        </pc:spChg>
        <pc:spChg chg="mod ord">
          <ac:chgData name="Aleksander Arstad" userId="362db778-9a8f-4baf-a8b0-9953eb5fb423" providerId="ADAL" clId="{F80A6F61-85E8-4509-9D88-F3D7807388BB}" dt="2023-12-15T15:43:33.841" v="5" actId="20577"/>
          <ac:spMkLst>
            <pc:docMk/>
            <pc:sldMk cId="1313779590" sldId="261"/>
            <ac:spMk id="3" creationId="{D8CDCA35-682F-44AE-A08D-600886005488}"/>
          </ac:spMkLst>
        </pc:spChg>
      </pc:sldChg>
      <pc:sldChg chg="modSp del mod modClrScheme chgLayout">
        <pc:chgData name="Aleksander Arstad" userId="362db778-9a8f-4baf-a8b0-9953eb5fb423" providerId="ADAL" clId="{F80A6F61-85E8-4509-9D88-F3D7807388BB}" dt="2023-12-15T15:41:54.673" v="4" actId="47"/>
        <pc:sldMkLst>
          <pc:docMk/>
          <pc:sldMk cId="4231390262" sldId="262"/>
        </pc:sldMkLst>
        <pc:spChg chg="mod ord">
          <ac:chgData name="Aleksander Arstad" userId="362db778-9a8f-4baf-a8b0-9953eb5fb423" providerId="ADAL" clId="{F80A6F61-85E8-4509-9D88-F3D7807388BB}" dt="2023-12-15T15:41:48.855" v="2" actId="700"/>
          <ac:spMkLst>
            <pc:docMk/>
            <pc:sldMk cId="4231390262" sldId="262"/>
            <ac:spMk id="2" creationId="{165D240E-66C3-468A-9588-77F691646DCA}"/>
          </ac:spMkLst>
        </pc:spChg>
        <pc:spChg chg="mod ord">
          <ac:chgData name="Aleksander Arstad" userId="362db778-9a8f-4baf-a8b0-9953eb5fb423" providerId="ADAL" clId="{F80A6F61-85E8-4509-9D88-F3D7807388BB}" dt="2023-12-15T15:41:48.855" v="2" actId="700"/>
          <ac:spMkLst>
            <pc:docMk/>
            <pc:sldMk cId="4231390262" sldId="262"/>
            <ac:spMk id="3" creationId="{D8CDCA35-682F-44AE-A08D-600886005488}"/>
          </ac:spMkLst>
        </pc:spChg>
      </pc:sldChg>
      <pc:sldChg chg="modSp">
        <pc:chgData name="Aleksander Arstad" userId="362db778-9a8f-4baf-a8b0-9953eb5fb423" providerId="ADAL" clId="{F80A6F61-85E8-4509-9D88-F3D7807388BB}" dt="2023-12-15T16:28:53.133" v="150"/>
        <pc:sldMkLst>
          <pc:docMk/>
          <pc:sldMk cId="3133421291" sldId="9992"/>
        </pc:sldMkLst>
        <pc:spChg chg="mod">
          <ac:chgData name="Aleksander Arstad" userId="362db778-9a8f-4baf-a8b0-9953eb5fb423" providerId="ADAL" clId="{F80A6F61-85E8-4509-9D88-F3D7807388BB}" dt="2023-12-15T16:28:53.133" v="150"/>
          <ac:spMkLst>
            <pc:docMk/>
            <pc:sldMk cId="3133421291" sldId="9992"/>
            <ac:spMk id="2" creationId="{8D94690F-B385-5D4E-903E-B7E3F53211A6}"/>
          </ac:spMkLst>
        </pc:spChg>
        <pc:spChg chg="mod">
          <ac:chgData name="Aleksander Arstad" userId="362db778-9a8f-4baf-a8b0-9953eb5fb423" providerId="ADAL" clId="{F80A6F61-85E8-4509-9D88-F3D7807388BB}" dt="2023-12-15T16:28:53.133" v="150"/>
          <ac:spMkLst>
            <pc:docMk/>
            <pc:sldMk cId="3133421291" sldId="9992"/>
            <ac:spMk id="3" creationId="{074E9C47-387C-62D5-B470-42F2F14579D4}"/>
          </ac:spMkLst>
        </pc:spChg>
      </pc:sldChg>
      <pc:sldChg chg="modSp mod modClrScheme chgLayout">
        <pc:chgData name="Aleksander Arstad" userId="362db778-9a8f-4baf-a8b0-9953eb5fb423" providerId="ADAL" clId="{F80A6F61-85E8-4509-9D88-F3D7807388BB}" dt="2023-12-22T14:29:28.365" v="390" actId="700"/>
        <pc:sldMkLst>
          <pc:docMk/>
          <pc:sldMk cId="434043768" sldId="9993"/>
        </pc:sldMkLst>
        <pc:spChg chg="mod ord">
          <ac:chgData name="Aleksander Arstad" userId="362db778-9a8f-4baf-a8b0-9953eb5fb423" providerId="ADAL" clId="{F80A6F61-85E8-4509-9D88-F3D7807388BB}" dt="2023-12-22T14:29:28.365" v="390" actId="700"/>
          <ac:spMkLst>
            <pc:docMk/>
            <pc:sldMk cId="434043768" sldId="9993"/>
            <ac:spMk id="2" creationId="{3976B5EF-7AD2-55F9-F94C-4D544AFBEC55}"/>
          </ac:spMkLst>
        </pc:spChg>
        <pc:spChg chg="mod ord">
          <ac:chgData name="Aleksander Arstad" userId="362db778-9a8f-4baf-a8b0-9953eb5fb423" providerId="ADAL" clId="{F80A6F61-85E8-4509-9D88-F3D7807388BB}" dt="2023-12-22T14:29:28.365" v="390" actId="700"/>
          <ac:spMkLst>
            <pc:docMk/>
            <pc:sldMk cId="434043768" sldId="9993"/>
            <ac:spMk id="3" creationId="{074E9C47-387C-62D5-B470-42F2F14579D4}"/>
          </ac:spMkLst>
        </pc:spChg>
      </pc:sldChg>
      <pc:sldChg chg="modSp mod modClrScheme chgLayout">
        <pc:chgData name="Aleksander Arstad" userId="362db778-9a8f-4baf-a8b0-9953eb5fb423" providerId="ADAL" clId="{F80A6F61-85E8-4509-9D88-F3D7807388BB}" dt="2023-12-22T15:29:34.305" v="416" actId="700"/>
        <pc:sldMkLst>
          <pc:docMk/>
          <pc:sldMk cId="4178393342" sldId="9994"/>
        </pc:sldMkLst>
        <pc:spChg chg="mod ord">
          <ac:chgData name="Aleksander Arstad" userId="362db778-9a8f-4baf-a8b0-9953eb5fb423" providerId="ADAL" clId="{F80A6F61-85E8-4509-9D88-F3D7807388BB}" dt="2023-12-22T15:29:34.305" v="416" actId="700"/>
          <ac:spMkLst>
            <pc:docMk/>
            <pc:sldMk cId="4178393342" sldId="9994"/>
            <ac:spMk id="6" creationId="{E7BF15BD-001C-49B3-9A01-B39DEDA47564}"/>
          </ac:spMkLst>
        </pc:spChg>
        <pc:spChg chg="mod ord">
          <ac:chgData name="Aleksander Arstad" userId="362db778-9a8f-4baf-a8b0-9953eb5fb423" providerId="ADAL" clId="{F80A6F61-85E8-4509-9D88-F3D7807388BB}" dt="2023-12-22T15:29:34.305" v="416" actId="700"/>
          <ac:spMkLst>
            <pc:docMk/>
            <pc:sldMk cId="4178393342" sldId="9994"/>
            <ac:spMk id="7" creationId="{61F6BD0B-C4D8-42DE-A3A7-50D8219CE639}"/>
          </ac:spMkLst>
        </pc:spChg>
      </pc:sldChg>
      <pc:sldChg chg="addSp delSp modSp mod setBg">
        <pc:chgData name="Aleksander Arstad" userId="362db778-9a8f-4baf-a8b0-9953eb5fb423" providerId="ADAL" clId="{F80A6F61-85E8-4509-9D88-F3D7807388BB}" dt="2023-12-22T15:29:04.967" v="414"/>
        <pc:sldMkLst>
          <pc:docMk/>
          <pc:sldMk cId="761217184" sldId="9995"/>
        </pc:sldMkLst>
        <pc:spChg chg="mod">
          <ac:chgData name="Aleksander Arstad" userId="362db778-9a8f-4baf-a8b0-9953eb5fb423" providerId="ADAL" clId="{F80A6F61-85E8-4509-9D88-F3D7807388BB}" dt="2023-12-18T11:38:21.335" v="232" actId="1076"/>
          <ac:spMkLst>
            <pc:docMk/>
            <pc:sldMk cId="761217184" sldId="9995"/>
            <ac:spMk id="2" creationId="{E06ACE23-25E9-4FE2-A741-19A15D99DB3A}"/>
          </ac:spMkLst>
        </pc:spChg>
        <pc:spChg chg="add mod">
          <ac:chgData name="Aleksander Arstad" userId="362db778-9a8f-4baf-a8b0-9953eb5fb423" providerId="ADAL" clId="{F80A6F61-85E8-4509-9D88-F3D7807388BB}" dt="2023-12-18T11:38:10.942" v="230" actId="1076"/>
          <ac:spMkLst>
            <pc:docMk/>
            <pc:sldMk cId="761217184" sldId="9995"/>
            <ac:spMk id="5" creationId="{9879ED16-77B2-F4CF-DC81-593C90F38EB4}"/>
          </ac:spMkLst>
        </pc:spChg>
        <pc:spChg chg="del mod">
          <ac:chgData name="Aleksander Arstad" userId="362db778-9a8f-4baf-a8b0-9953eb5fb423" providerId="ADAL" clId="{F80A6F61-85E8-4509-9D88-F3D7807388BB}" dt="2023-12-18T11:38:47.563" v="234" actId="478"/>
          <ac:spMkLst>
            <pc:docMk/>
            <pc:sldMk cId="761217184" sldId="9995"/>
            <ac:spMk id="6" creationId="{E7BF15BD-001C-49B3-9A01-B39DEDA47564}"/>
          </ac:spMkLst>
        </pc:spChg>
        <pc:spChg chg="del mod">
          <ac:chgData name="Aleksander Arstad" userId="362db778-9a8f-4baf-a8b0-9953eb5fb423" providerId="ADAL" clId="{F80A6F61-85E8-4509-9D88-F3D7807388BB}" dt="2023-12-18T11:37:48.762" v="227" actId="478"/>
          <ac:spMkLst>
            <pc:docMk/>
            <pc:sldMk cId="761217184" sldId="9995"/>
            <ac:spMk id="7" creationId="{61F6BD0B-C4D8-42DE-A3A7-50D8219CE639}"/>
          </ac:spMkLst>
        </pc:spChg>
        <pc:spChg chg="mod">
          <ac:chgData name="Aleksander Arstad" userId="362db778-9a8f-4baf-a8b0-9953eb5fb423" providerId="ADAL" clId="{F80A6F61-85E8-4509-9D88-F3D7807388BB}" dt="2023-12-18T11:38:16.496" v="231" actId="1076"/>
          <ac:spMkLst>
            <pc:docMk/>
            <pc:sldMk cId="761217184" sldId="9995"/>
            <ac:spMk id="8" creationId="{16DAB99F-390F-45F5-AA44-FE6D5D7030FF}"/>
          </ac:spMkLst>
        </pc:spChg>
        <pc:spChg chg="add del mod">
          <ac:chgData name="Aleksander Arstad" userId="362db778-9a8f-4baf-a8b0-9953eb5fb423" providerId="ADAL" clId="{F80A6F61-85E8-4509-9D88-F3D7807388BB}" dt="2023-12-18T11:38:01.193" v="229" actId="478"/>
          <ac:spMkLst>
            <pc:docMk/>
            <pc:sldMk cId="761217184" sldId="9995"/>
            <ac:spMk id="10" creationId="{7017FED6-085E-5157-F9EB-635AF49D7ACF}"/>
          </ac:spMkLst>
        </pc:spChg>
        <pc:spChg chg="add del mod">
          <ac:chgData name="Aleksander Arstad" userId="362db778-9a8f-4baf-a8b0-9953eb5fb423" providerId="ADAL" clId="{F80A6F61-85E8-4509-9D88-F3D7807388BB}" dt="2023-12-18T11:38:51.248" v="235" actId="478"/>
          <ac:spMkLst>
            <pc:docMk/>
            <pc:sldMk cId="761217184" sldId="9995"/>
            <ac:spMk id="12" creationId="{EF32C2AE-028E-0012-5CBA-3D64D0AD03B0}"/>
          </ac:spMkLst>
        </pc:spChg>
        <pc:spChg chg="add mod">
          <ac:chgData name="Aleksander Arstad" userId="362db778-9a8f-4baf-a8b0-9953eb5fb423" providerId="ADAL" clId="{F80A6F61-85E8-4509-9D88-F3D7807388BB}" dt="2023-12-18T11:39:04.238" v="240" actId="20577"/>
          <ac:spMkLst>
            <pc:docMk/>
            <pc:sldMk cId="761217184" sldId="9995"/>
            <ac:spMk id="13" creationId="{BA21FCCC-62A4-FD4A-7D53-AACD6DE067F4}"/>
          </ac:spMkLst>
        </pc:spChg>
      </pc:sldChg>
      <pc:sldChg chg="modSp">
        <pc:chgData name="Aleksander Arstad" userId="362db778-9a8f-4baf-a8b0-9953eb5fb423" providerId="ADAL" clId="{F80A6F61-85E8-4509-9D88-F3D7807388BB}" dt="2023-12-22T15:32:13.862" v="434" actId="1037"/>
        <pc:sldMkLst>
          <pc:docMk/>
          <pc:sldMk cId="2107486395" sldId="9997"/>
        </pc:sldMkLst>
        <pc:spChg chg="mod">
          <ac:chgData name="Aleksander Arstad" userId="362db778-9a8f-4baf-a8b0-9953eb5fb423" providerId="ADAL" clId="{F80A6F61-85E8-4509-9D88-F3D7807388BB}" dt="2023-12-22T15:32:13.862" v="434" actId="1037"/>
          <ac:spMkLst>
            <pc:docMk/>
            <pc:sldMk cId="2107486395" sldId="9997"/>
            <ac:spMk id="4" creationId="{2085C77B-9A92-A351-3A17-DCB589F29ECF}"/>
          </ac:spMkLst>
        </pc:spChg>
        <pc:spChg chg="mod">
          <ac:chgData name="Aleksander Arstad" userId="362db778-9a8f-4baf-a8b0-9953eb5fb423" providerId="ADAL" clId="{F80A6F61-85E8-4509-9D88-F3D7807388BB}" dt="2023-12-22T15:32:13.862" v="434" actId="1037"/>
          <ac:spMkLst>
            <pc:docMk/>
            <pc:sldMk cId="2107486395" sldId="9997"/>
            <ac:spMk id="5" creationId="{7C1F1723-B467-E307-F37F-F074FE757E6D}"/>
          </ac:spMkLst>
        </pc:spChg>
        <pc:spChg chg="mod">
          <ac:chgData name="Aleksander Arstad" userId="362db778-9a8f-4baf-a8b0-9953eb5fb423" providerId="ADAL" clId="{F80A6F61-85E8-4509-9D88-F3D7807388BB}" dt="2023-12-22T15:32:13.862" v="434" actId="1037"/>
          <ac:spMkLst>
            <pc:docMk/>
            <pc:sldMk cId="2107486395" sldId="9997"/>
            <ac:spMk id="8" creationId="{64A3EF72-3822-9318-CF23-1BDE9C1D9248}"/>
          </ac:spMkLst>
        </pc:spChg>
        <pc:spChg chg="mod">
          <ac:chgData name="Aleksander Arstad" userId="362db778-9a8f-4baf-a8b0-9953eb5fb423" providerId="ADAL" clId="{F80A6F61-85E8-4509-9D88-F3D7807388BB}" dt="2023-12-22T15:32:13.862" v="434" actId="1037"/>
          <ac:spMkLst>
            <pc:docMk/>
            <pc:sldMk cId="2107486395" sldId="9997"/>
            <ac:spMk id="9" creationId="{FAA3E147-E375-E7B9-9515-B16D3A84553F}"/>
          </ac:spMkLst>
        </pc:spChg>
        <pc:spChg chg="mod">
          <ac:chgData name="Aleksander Arstad" userId="362db778-9a8f-4baf-a8b0-9953eb5fb423" providerId="ADAL" clId="{F80A6F61-85E8-4509-9D88-F3D7807388BB}" dt="2023-12-22T15:32:13.862" v="434" actId="1037"/>
          <ac:spMkLst>
            <pc:docMk/>
            <pc:sldMk cId="2107486395" sldId="9997"/>
            <ac:spMk id="11" creationId="{5882FAE8-00B0-49CF-04FE-D81B35C22387}"/>
          </ac:spMkLst>
        </pc:spChg>
        <pc:spChg chg="mod">
          <ac:chgData name="Aleksander Arstad" userId="362db778-9a8f-4baf-a8b0-9953eb5fb423" providerId="ADAL" clId="{F80A6F61-85E8-4509-9D88-F3D7807388BB}" dt="2023-12-22T15:32:13.862" v="434" actId="1037"/>
          <ac:spMkLst>
            <pc:docMk/>
            <pc:sldMk cId="2107486395" sldId="9997"/>
            <ac:spMk id="12" creationId="{1C2B5DB5-CE62-CFD2-CA4B-A5C7A6EE5E81}"/>
          </ac:spMkLst>
        </pc:spChg>
        <pc:spChg chg="mod">
          <ac:chgData name="Aleksander Arstad" userId="362db778-9a8f-4baf-a8b0-9953eb5fb423" providerId="ADAL" clId="{F80A6F61-85E8-4509-9D88-F3D7807388BB}" dt="2023-12-22T15:32:13.862" v="434" actId="1037"/>
          <ac:spMkLst>
            <pc:docMk/>
            <pc:sldMk cId="2107486395" sldId="9997"/>
            <ac:spMk id="14" creationId="{204801AF-B238-3B0B-375C-8F99B498C501}"/>
          </ac:spMkLst>
        </pc:spChg>
        <pc:spChg chg="mod">
          <ac:chgData name="Aleksander Arstad" userId="362db778-9a8f-4baf-a8b0-9953eb5fb423" providerId="ADAL" clId="{F80A6F61-85E8-4509-9D88-F3D7807388BB}" dt="2023-12-22T15:32:13.862" v="434" actId="1037"/>
          <ac:spMkLst>
            <pc:docMk/>
            <pc:sldMk cId="2107486395" sldId="9997"/>
            <ac:spMk id="15" creationId="{6995D46E-0CC9-608B-0E0C-58901018E3DC}"/>
          </ac:spMkLst>
        </pc:spChg>
        <pc:spChg chg="mod">
          <ac:chgData name="Aleksander Arstad" userId="362db778-9a8f-4baf-a8b0-9953eb5fb423" providerId="ADAL" clId="{F80A6F61-85E8-4509-9D88-F3D7807388BB}" dt="2023-12-22T15:32:13.862" v="434" actId="1037"/>
          <ac:spMkLst>
            <pc:docMk/>
            <pc:sldMk cId="2107486395" sldId="9997"/>
            <ac:spMk id="16" creationId="{66888C3C-A9C3-66B3-D1FC-2B318F972B40}"/>
          </ac:spMkLst>
        </pc:spChg>
        <pc:spChg chg="mod">
          <ac:chgData name="Aleksander Arstad" userId="362db778-9a8f-4baf-a8b0-9953eb5fb423" providerId="ADAL" clId="{F80A6F61-85E8-4509-9D88-F3D7807388BB}" dt="2023-12-22T15:32:13.862" v="434" actId="1037"/>
          <ac:spMkLst>
            <pc:docMk/>
            <pc:sldMk cId="2107486395" sldId="9997"/>
            <ac:spMk id="17" creationId="{BAE92F3D-BBC7-DFA0-37B3-4AC738C4F7B9}"/>
          </ac:spMkLst>
        </pc:spChg>
        <pc:spChg chg="mod">
          <ac:chgData name="Aleksander Arstad" userId="362db778-9a8f-4baf-a8b0-9953eb5fb423" providerId="ADAL" clId="{F80A6F61-85E8-4509-9D88-F3D7807388BB}" dt="2023-12-22T15:32:13.862" v="434" actId="1037"/>
          <ac:spMkLst>
            <pc:docMk/>
            <pc:sldMk cId="2107486395" sldId="9997"/>
            <ac:spMk id="18" creationId="{EAC3E81C-0C7C-0B61-E3A0-64FA1242AF5B}"/>
          </ac:spMkLst>
        </pc:spChg>
        <pc:spChg chg="mod">
          <ac:chgData name="Aleksander Arstad" userId="362db778-9a8f-4baf-a8b0-9953eb5fb423" providerId="ADAL" clId="{F80A6F61-85E8-4509-9D88-F3D7807388BB}" dt="2023-12-22T15:32:13.862" v="434" actId="1037"/>
          <ac:spMkLst>
            <pc:docMk/>
            <pc:sldMk cId="2107486395" sldId="9997"/>
            <ac:spMk id="19" creationId="{284394E2-5DF9-E12D-F47A-CDD5E2FD5F82}"/>
          </ac:spMkLst>
        </pc:spChg>
        <pc:spChg chg="mod">
          <ac:chgData name="Aleksander Arstad" userId="362db778-9a8f-4baf-a8b0-9953eb5fb423" providerId="ADAL" clId="{F80A6F61-85E8-4509-9D88-F3D7807388BB}" dt="2023-12-22T15:32:13.862" v="434" actId="1037"/>
          <ac:spMkLst>
            <pc:docMk/>
            <pc:sldMk cId="2107486395" sldId="9997"/>
            <ac:spMk id="21" creationId="{3A043C80-DB33-8569-74DF-A5CE5764D00F}"/>
          </ac:spMkLst>
        </pc:spChg>
        <pc:spChg chg="mod">
          <ac:chgData name="Aleksander Arstad" userId="362db778-9a8f-4baf-a8b0-9953eb5fb423" providerId="ADAL" clId="{F80A6F61-85E8-4509-9D88-F3D7807388BB}" dt="2023-12-22T15:32:13.862" v="434" actId="1037"/>
          <ac:spMkLst>
            <pc:docMk/>
            <pc:sldMk cId="2107486395" sldId="9997"/>
            <ac:spMk id="22" creationId="{0499FA5F-47E4-0B13-99E4-6F4F930F7EB3}"/>
          </ac:spMkLst>
        </pc:spChg>
        <pc:spChg chg="mod">
          <ac:chgData name="Aleksander Arstad" userId="362db778-9a8f-4baf-a8b0-9953eb5fb423" providerId="ADAL" clId="{F80A6F61-85E8-4509-9D88-F3D7807388BB}" dt="2023-12-22T15:32:13.862" v="434" actId="1037"/>
          <ac:spMkLst>
            <pc:docMk/>
            <pc:sldMk cId="2107486395" sldId="9997"/>
            <ac:spMk id="23" creationId="{1B26FA31-3D06-8B38-929A-45780D37B129}"/>
          </ac:spMkLst>
        </pc:spChg>
        <pc:spChg chg="mod">
          <ac:chgData name="Aleksander Arstad" userId="362db778-9a8f-4baf-a8b0-9953eb5fb423" providerId="ADAL" clId="{F80A6F61-85E8-4509-9D88-F3D7807388BB}" dt="2023-12-22T15:32:13.862" v="434" actId="1037"/>
          <ac:spMkLst>
            <pc:docMk/>
            <pc:sldMk cId="2107486395" sldId="9997"/>
            <ac:spMk id="24" creationId="{AE7CB489-8AD7-E08C-E245-E293BF4103EE}"/>
          </ac:spMkLst>
        </pc:spChg>
        <pc:spChg chg="mod">
          <ac:chgData name="Aleksander Arstad" userId="362db778-9a8f-4baf-a8b0-9953eb5fb423" providerId="ADAL" clId="{F80A6F61-85E8-4509-9D88-F3D7807388BB}" dt="2023-12-22T15:32:13.862" v="434" actId="1037"/>
          <ac:spMkLst>
            <pc:docMk/>
            <pc:sldMk cId="2107486395" sldId="9997"/>
            <ac:spMk id="25" creationId="{CEB663A8-E0A2-4054-1220-5FA132FF0DF5}"/>
          </ac:spMkLst>
        </pc:spChg>
        <pc:spChg chg="mod">
          <ac:chgData name="Aleksander Arstad" userId="362db778-9a8f-4baf-a8b0-9953eb5fb423" providerId="ADAL" clId="{F80A6F61-85E8-4509-9D88-F3D7807388BB}" dt="2023-12-22T15:32:13.862" v="434" actId="1037"/>
          <ac:spMkLst>
            <pc:docMk/>
            <pc:sldMk cId="2107486395" sldId="9997"/>
            <ac:spMk id="26" creationId="{FEC92A9A-5898-26F5-7802-2D9635B59FB7}"/>
          </ac:spMkLst>
        </pc:spChg>
        <pc:spChg chg="mod">
          <ac:chgData name="Aleksander Arstad" userId="362db778-9a8f-4baf-a8b0-9953eb5fb423" providerId="ADAL" clId="{F80A6F61-85E8-4509-9D88-F3D7807388BB}" dt="2023-12-22T15:32:13.862" v="434" actId="1037"/>
          <ac:spMkLst>
            <pc:docMk/>
            <pc:sldMk cId="2107486395" sldId="9997"/>
            <ac:spMk id="28" creationId="{995E1866-092E-7826-23B3-06C5E10803D5}"/>
          </ac:spMkLst>
        </pc:spChg>
        <pc:spChg chg="mod">
          <ac:chgData name="Aleksander Arstad" userId="362db778-9a8f-4baf-a8b0-9953eb5fb423" providerId="ADAL" clId="{F80A6F61-85E8-4509-9D88-F3D7807388BB}" dt="2023-12-22T15:32:13.862" v="434" actId="1037"/>
          <ac:spMkLst>
            <pc:docMk/>
            <pc:sldMk cId="2107486395" sldId="9997"/>
            <ac:spMk id="29" creationId="{E26451F0-A602-9A45-62D9-2B9D0E8AF112}"/>
          </ac:spMkLst>
        </pc:spChg>
        <pc:spChg chg="mod">
          <ac:chgData name="Aleksander Arstad" userId="362db778-9a8f-4baf-a8b0-9953eb5fb423" providerId="ADAL" clId="{F80A6F61-85E8-4509-9D88-F3D7807388BB}" dt="2023-12-22T15:32:13.862" v="434" actId="1037"/>
          <ac:spMkLst>
            <pc:docMk/>
            <pc:sldMk cId="2107486395" sldId="9997"/>
            <ac:spMk id="31" creationId="{CE7C381E-0540-C991-4616-A0D09632F9E7}"/>
          </ac:spMkLst>
        </pc:spChg>
        <pc:spChg chg="mod">
          <ac:chgData name="Aleksander Arstad" userId="362db778-9a8f-4baf-a8b0-9953eb5fb423" providerId="ADAL" clId="{F80A6F61-85E8-4509-9D88-F3D7807388BB}" dt="2023-12-22T15:32:13.862" v="434" actId="1037"/>
          <ac:spMkLst>
            <pc:docMk/>
            <pc:sldMk cId="2107486395" sldId="9997"/>
            <ac:spMk id="32" creationId="{835D2560-F20B-7A86-0215-4ABF75433BB2}"/>
          </ac:spMkLst>
        </pc:spChg>
        <pc:spChg chg="mod">
          <ac:chgData name="Aleksander Arstad" userId="362db778-9a8f-4baf-a8b0-9953eb5fb423" providerId="ADAL" clId="{F80A6F61-85E8-4509-9D88-F3D7807388BB}" dt="2023-12-22T15:32:13.862" v="434" actId="1037"/>
          <ac:spMkLst>
            <pc:docMk/>
            <pc:sldMk cId="2107486395" sldId="9997"/>
            <ac:spMk id="34" creationId="{26252CFD-6CCE-D6DB-8396-C411675F6765}"/>
          </ac:spMkLst>
        </pc:spChg>
        <pc:spChg chg="mod">
          <ac:chgData name="Aleksander Arstad" userId="362db778-9a8f-4baf-a8b0-9953eb5fb423" providerId="ADAL" clId="{F80A6F61-85E8-4509-9D88-F3D7807388BB}" dt="2023-12-22T15:32:13.862" v="434" actId="1037"/>
          <ac:spMkLst>
            <pc:docMk/>
            <pc:sldMk cId="2107486395" sldId="9997"/>
            <ac:spMk id="35" creationId="{CDB6DE50-1C54-3A44-B3DF-AEDAABFEF8CE}"/>
          </ac:spMkLst>
        </pc:spChg>
        <pc:spChg chg="mod">
          <ac:chgData name="Aleksander Arstad" userId="362db778-9a8f-4baf-a8b0-9953eb5fb423" providerId="ADAL" clId="{F80A6F61-85E8-4509-9D88-F3D7807388BB}" dt="2023-12-22T15:32:13.862" v="434" actId="1037"/>
          <ac:spMkLst>
            <pc:docMk/>
            <pc:sldMk cId="2107486395" sldId="9997"/>
            <ac:spMk id="36" creationId="{267F9920-6F77-4E52-E57C-CA92A395FCCB}"/>
          </ac:spMkLst>
        </pc:spChg>
        <pc:spChg chg="mod">
          <ac:chgData name="Aleksander Arstad" userId="362db778-9a8f-4baf-a8b0-9953eb5fb423" providerId="ADAL" clId="{F80A6F61-85E8-4509-9D88-F3D7807388BB}" dt="2023-12-22T15:32:13.862" v="434" actId="1037"/>
          <ac:spMkLst>
            <pc:docMk/>
            <pc:sldMk cId="2107486395" sldId="9997"/>
            <ac:spMk id="37" creationId="{743E90DA-20DB-FEB0-4A8F-617618E67A08}"/>
          </ac:spMkLst>
        </pc:spChg>
        <pc:spChg chg="mod">
          <ac:chgData name="Aleksander Arstad" userId="362db778-9a8f-4baf-a8b0-9953eb5fb423" providerId="ADAL" clId="{F80A6F61-85E8-4509-9D88-F3D7807388BB}" dt="2023-12-22T15:32:13.862" v="434" actId="1037"/>
          <ac:spMkLst>
            <pc:docMk/>
            <pc:sldMk cId="2107486395" sldId="9997"/>
            <ac:spMk id="38" creationId="{9D2F4A67-5754-EEFB-49AE-492649F6914A}"/>
          </ac:spMkLst>
        </pc:spChg>
        <pc:spChg chg="mod">
          <ac:chgData name="Aleksander Arstad" userId="362db778-9a8f-4baf-a8b0-9953eb5fb423" providerId="ADAL" clId="{F80A6F61-85E8-4509-9D88-F3D7807388BB}" dt="2023-12-22T15:32:13.862" v="434" actId="1037"/>
          <ac:spMkLst>
            <pc:docMk/>
            <pc:sldMk cId="2107486395" sldId="9997"/>
            <ac:spMk id="39" creationId="{D5B4974A-EE45-2BF2-CB86-5D072E2F1578}"/>
          </ac:spMkLst>
        </pc:spChg>
        <pc:spChg chg="mod">
          <ac:chgData name="Aleksander Arstad" userId="362db778-9a8f-4baf-a8b0-9953eb5fb423" providerId="ADAL" clId="{F80A6F61-85E8-4509-9D88-F3D7807388BB}" dt="2023-12-22T15:32:13.862" v="434" actId="1037"/>
          <ac:spMkLst>
            <pc:docMk/>
            <pc:sldMk cId="2107486395" sldId="9997"/>
            <ac:spMk id="40" creationId="{0054EC2E-3AA4-33FA-4D7B-AA43ADA4ADE1}"/>
          </ac:spMkLst>
        </pc:spChg>
        <pc:spChg chg="mod">
          <ac:chgData name="Aleksander Arstad" userId="362db778-9a8f-4baf-a8b0-9953eb5fb423" providerId="ADAL" clId="{F80A6F61-85E8-4509-9D88-F3D7807388BB}" dt="2023-12-22T15:32:13.862" v="434" actId="1037"/>
          <ac:spMkLst>
            <pc:docMk/>
            <pc:sldMk cId="2107486395" sldId="9997"/>
            <ac:spMk id="42" creationId="{4FC5E6A4-DA75-3C61-8662-6F7303CB4161}"/>
          </ac:spMkLst>
        </pc:spChg>
        <pc:spChg chg="mod">
          <ac:chgData name="Aleksander Arstad" userId="362db778-9a8f-4baf-a8b0-9953eb5fb423" providerId="ADAL" clId="{F80A6F61-85E8-4509-9D88-F3D7807388BB}" dt="2023-12-22T15:32:13.862" v="434" actId="1037"/>
          <ac:spMkLst>
            <pc:docMk/>
            <pc:sldMk cId="2107486395" sldId="9997"/>
            <ac:spMk id="43" creationId="{BF86103C-32C0-CA53-2533-97E839140E9A}"/>
          </ac:spMkLst>
        </pc:spChg>
        <pc:spChg chg="mod">
          <ac:chgData name="Aleksander Arstad" userId="362db778-9a8f-4baf-a8b0-9953eb5fb423" providerId="ADAL" clId="{F80A6F61-85E8-4509-9D88-F3D7807388BB}" dt="2023-12-22T15:32:13.862" v="434" actId="1037"/>
          <ac:spMkLst>
            <pc:docMk/>
            <pc:sldMk cId="2107486395" sldId="9997"/>
            <ac:spMk id="44" creationId="{625ECD6A-B838-AC4F-66F1-3B6A4A03B981}"/>
          </ac:spMkLst>
        </pc:spChg>
        <pc:spChg chg="mod">
          <ac:chgData name="Aleksander Arstad" userId="362db778-9a8f-4baf-a8b0-9953eb5fb423" providerId="ADAL" clId="{F80A6F61-85E8-4509-9D88-F3D7807388BB}" dt="2023-12-22T15:32:13.862" v="434" actId="1037"/>
          <ac:spMkLst>
            <pc:docMk/>
            <pc:sldMk cId="2107486395" sldId="9997"/>
            <ac:spMk id="46" creationId="{21B71DCF-B7E3-6E22-EE46-532AC817EF02}"/>
          </ac:spMkLst>
        </pc:spChg>
        <pc:spChg chg="mod">
          <ac:chgData name="Aleksander Arstad" userId="362db778-9a8f-4baf-a8b0-9953eb5fb423" providerId="ADAL" clId="{F80A6F61-85E8-4509-9D88-F3D7807388BB}" dt="2023-12-22T15:32:13.862" v="434" actId="1037"/>
          <ac:spMkLst>
            <pc:docMk/>
            <pc:sldMk cId="2107486395" sldId="9997"/>
            <ac:spMk id="47" creationId="{494DE25E-141B-C34B-0C76-277D07B0A469}"/>
          </ac:spMkLst>
        </pc:spChg>
        <pc:spChg chg="mod">
          <ac:chgData name="Aleksander Arstad" userId="362db778-9a8f-4baf-a8b0-9953eb5fb423" providerId="ADAL" clId="{F80A6F61-85E8-4509-9D88-F3D7807388BB}" dt="2023-12-22T15:32:13.862" v="434" actId="1037"/>
          <ac:spMkLst>
            <pc:docMk/>
            <pc:sldMk cId="2107486395" sldId="9997"/>
            <ac:spMk id="48" creationId="{C74D5B94-088C-85B6-E37D-2186D5C47FFC}"/>
          </ac:spMkLst>
        </pc:spChg>
        <pc:spChg chg="mod">
          <ac:chgData name="Aleksander Arstad" userId="362db778-9a8f-4baf-a8b0-9953eb5fb423" providerId="ADAL" clId="{F80A6F61-85E8-4509-9D88-F3D7807388BB}" dt="2023-12-22T15:32:13.862" v="434" actId="1037"/>
          <ac:spMkLst>
            <pc:docMk/>
            <pc:sldMk cId="2107486395" sldId="9997"/>
            <ac:spMk id="49" creationId="{46B7BA06-F670-55BC-E282-1D20A68A3A3C}"/>
          </ac:spMkLst>
        </pc:spChg>
        <pc:spChg chg="mod">
          <ac:chgData name="Aleksander Arstad" userId="362db778-9a8f-4baf-a8b0-9953eb5fb423" providerId="ADAL" clId="{F80A6F61-85E8-4509-9D88-F3D7807388BB}" dt="2023-12-22T15:32:13.862" v="434" actId="1037"/>
          <ac:spMkLst>
            <pc:docMk/>
            <pc:sldMk cId="2107486395" sldId="9997"/>
            <ac:spMk id="50" creationId="{96CBC679-9EA2-7930-13B3-676B2DA85BC5}"/>
          </ac:spMkLst>
        </pc:spChg>
        <pc:spChg chg="mod">
          <ac:chgData name="Aleksander Arstad" userId="362db778-9a8f-4baf-a8b0-9953eb5fb423" providerId="ADAL" clId="{F80A6F61-85E8-4509-9D88-F3D7807388BB}" dt="2023-12-22T15:32:13.862" v="434" actId="1037"/>
          <ac:spMkLst>
            <pc:docMk/>
            <pc:sldMk cId="2107486395" sldId="9997"/>
            <ac:spMk id="51" creationId="{2E7A52E8-E286-C34B-C9ED-38C38A85CCCA}"/>
          </ac:spMkLst>
        </pc:spChg>
        <pc:spChg chg="mod">
          <ac:chgData name="Aleksander Arstad" userId="362db778-9a8f-4baf-a8b0-9953eb5fb423" providerId="ADAL" clId="{F80A6F61-85E8-4509-9D88-F3D7807388BB}" dt="2023-12-22T15:32:13.862" v="434" actId="1037"/>
          <ac:spMkLst>
            <pc:docMk/>
            <pc:sldMk cId="2107486395" sldId="9997"/>
            <ac:spMk id="53" creationId="{161314EA-BA61-F558-C391-0B5E610B26C9}"/>
          </ac:spMkLst>
        </pc:spChg>
        <pc:spChg chg="mod">
          <ac:chgData name="Aleksander Arstad" userId="362db778-9a8f-4baf-a8b0-9953eb5fb423" providerId="ADAL" clId="{F80A6F61-85E8-4509-9D88-F3D7807388BB}" dt="2023-12-22T15:32:13.862" v="434" actId="1037"/>
          <ac:spMkLst>
            <pc:docMk/>
            <pc:sldMk cId="2107486395" sldId="9997"/>
            <ac:spMk id="54" creationId="{897061DF-0B08-2260-5C96-9D97BA744570}"/>
          </ac:spMkLst>
        </pc:spChg>
        <pc:spChg chg="mod">
          <ac:chgData name="Aleksander Arstad" userId="362db778-9a8f-4baf-a8b0-9953eb5fb423" providerId="ADAL" clId="{F80A6F61-85E8-4509-9D88-F3D7807388BB}" dt="2023-12-22T15:32:13.862" v="434" actId="1037"/>
          <ac:spMkLst>
            <pc:docMk/>
            <pc:sldMk cId="2107486395" sldId="9997"/>
            <ac:spMk id="56" creationId="{E1A42DBC-D090-F246-0062-4EC540A6DBA0}"/>
          </ac:spMkLst>
        </pc:spChg>
        <pc:spChg chg="mod">
          <ac:chgData name="Aleksander Arstad" userId="362db778-9a8f-4baf-a8b0-9953eb5fb423" providerId="ADAL" clId="{F80A6F61-85E8-4509-9D88-F3D7807388BB}" dt="2023-12-22T15:32:13.862" v="434" actId="1037"/>
          <ac:spMkLst>
            <pc:docMk/>
            <pc:sldMk cId="2107486395" sldId="9997"/>
            <ac:spMk id="57" creationId="{6ED92288-9A0B-3589-C53B-F04A09449D80}"/>
          </ac:spMkLst>
        </pc:spChg>
        <pc:spChg chg="mod">
          <ac:chgData name="Aleksander Arstad" userId="362db778-9a8f-4baf-a8b0-9953eb5fb423" providerId="ADAL" clId="{F80A6F61-85E8-4509-9D88-F3D7807388BB}" dt="2023-12-22T15:32:13.862" v="434" actId="1037"/>
          <ac:spMkLst>
            <pc:docMk/>
            <pc:sldMk cId="2107486395" sldId="9997"/>
            <ac:spMk id="59" creationId="{C11B9E08-7FD3-A6E3-1B42-1C7ED83E5A94}"/>
          </ac:spMkLst>
        </pc:spChg>
        <pc:spChg chg="mod">
          <ac:chgData name="Aleksander Arstad" userId="362db778-9a8f-4baf-a8b0-9953eb5fb423" providerId="ADAL" clId="{F80A6F61-85E8-4509-9D88-F3D7807388BB}" dt="2023-12-22T15:32:13.862" v="434" actId="1037"/>
          <ac:spMkLst>
            <pc:docMk/>
            <pc:sldMk cId="2107486395" sldId="9997"/>
            <ac:spMk id="60" creationId="{BF78BCF7-6EA3-D98D-A456-319974AC3E43}"/>
          </ac:spMkLst>
        </pc:spChg>
        <pc:spChg chg="mod">
          <ac:chgData name="Aleksander Arstad" userId="362db778-9a8f-4baf-a8b0-9953eb5fb423" providerId="ADAL" clId="{F80A6F61-85E8-4509-9D88-F3D7807388BB}" dt="2023-12-22T15:32:13.862" v="434" actId="1037"/>
          <ac:spMkLst>
            <pc:docMk/>
            <pc:sldMk cId="2107486395" sldId="9997"/>
            <ac:spMk id="61" creationId="{BD8E5142-3753-A78F-58AC-5784D255C284}"/>
          </ac:spMkLst>
        </pc:spChg>
        <pc:spChg chg="mod">
          <ac:chgData name="Aleksander Arstad" userId="362db778-9a8f-4baf-a8b0-9953eb5fb423" providerId="ADAL" clId="{F80A6F61-85E8-4509-9D88-F3D7807388BB}" dt="2023-12-22T15:32:13.862" v="434" actId="1037"/>
          <ac:spMkLst>
            <pc:docMk/>
            <pc:sldMk cId="2107486395" sldId="9997"/>
            <ac:spMk id="62" creationId="{46CC84C3-335A-85B6-A599-F7A8D8393EC3}"/>
          </ac:spMkLst>
        </pc:spChg>
        <pc:spChg chg="mod">
          <ac:chgData name="Aleksander Arstad" userId="362db778-9a8f-4baf-a8b0-9953eb5fb423" providerId="ADAL" clId="{F80A6F61-85E8-4509-9D88-F3D7807388BB}" dt="2023-12-22T15:32:13.862" v="434" actId="1037"/>
          <ac:spMkLst>
            <pc:docMk/>
            <pc:sldMk cId="2107486395" sldId="9997"/>
            <ac:spMk id="63" creationId="{3F063A29-B201-AB84-6B6A-1F168332FC63}"/>
          </ac:spMkLst>
        </pc:spChg>
        <pc:spChg chg="mod">
          <ac:chgData name="Aleksander Arstad" userId="362db778-9a8f-4baf-a8b0-9953eb5fb423" providerId="ADAL" clId="{F80A6F61-85E8-4509-9D88-F3D7807388BB}" dt="2023-12-22T15:32:13.862" v="434" actId="1037"/>
          <ac:spMkLst>
            <pc:docMk/>
            <pc:sldMk cId="2107486395" sldId="9997"/>
            <ac:spMk id="193" creationId="{9F6FF2D4-C693-27B5-7707-CF332273AC0B}"/>
          </ac:spMkLst>
        </pc:spChg>
        <pc:spChg chg="mod">
          <ac:chgData name="Aleksander Arstad" userId="362db778-9a8f-4baf-a8b0-9953eb5fb423" providerId="ADAL" clId="{F80A6F61-85E8-4509-9D88-F3D7807388BB}" dt="2023-12-22T15:32:13.862" v="434" actId="1037"/>
          <ac:spMkLst>
            <pc:docMk/>
            <pc:sldMk cId="2107486395" sldId="9997"/>
            <ac:spMk id="194" creationId="{6B4B5C5A-4718-D85F-6ADB-D42315079778}"/>
          </ac:spMkLst>
        </pc:spChg>
        <pc:spChg chg="mod">
          <ac:chgData name="Aleksander Arstad" userId="362db778-9a8f-4baf-a8b0-9953eb5fb423" providerId="ADAL" clId="{F80A6F61-85E8-4509-9D88-F3D7807388BB}" dt="2023-12-22T15:32:13.862" v="434" actId="1037"/>
          <ac:spMkLst>
            <pc:docMk/>
            <pc:sldMk cId="2107486395" sldId="9997"/>
            <ac:spMk id="195" creationId="{32C55408-BC13-91A4-9A46-B3BA3A4D9A28}"/>
          </ac:spMkLst>
        </pc:spChg>
        <pc:spChg chg="mod">
          <ac:chgData name="Aleksander Arstad" userId="362db778-9a8f-4baf-a8b0-9953eb5fb423" providerId="ADAL" clId="{F80A6F61-85E8-4509-9D88-F3D7807388BB}" dt="2023-12-22T15:32:13.862" v="434" actId="1037"/>
          <ac:spMkLst>
            <pc:docMk/>
            <pc:sldMk cId="2107486395" sldId="9997"/>
            <ac:spMk id="196" creationId="{1EEFAE51-AE3A-93CC-9C5E-4ABA077AB223}"/>
          </ac:spMkLst>
        </pc:spChg>
        <pc:spChg chg="mod">
          <ac:chgData name="Aleksander Arstad" userId="362db778-9a8f-4baf-a8b0-9953eb5fb423" providerId="ADAL" clId="{F80A6F61-85E8-4509-9D88-F3D7807388BB}" dt="2023-12-22T15:32:13.862" v="434" actId="1037"/>
          <ac:spMkLst>
            <pc:docMk/>
            <pc:sldMk cId="2107486395" sldId="9997"/>
            <ac:spMk id="198" creationId="{F6EE009C-E688-0780-3684-95A5D31C31D9}"/>
          </ac:spMkLst>
        </pc:spChg>
        <pc:spChg chg="mod">
          <ac:chgData name="Aleksander Arstad" userId="362db778-9a8f-4baf-a8b0-9953eb5fb423" providerId="ADAL" clId="{F80A6F61-85E8-4509-9D88-F3D7807388BB}" dt="2023-12-22T15:32:13.862" v="434" actId="1037"/>
          <ac:spMkLst>
            <pc:docMk/>
            <pc:sldMk cId="2107486395" sldId="9997"/>
            <ac:spMk id="199" creationId="{4D36B9A9-491F-F53E-6570-AB137F35AC84}"/>
          </ac:spMkLst>
        </pc:spChg>
        <pc:spChg chg="mod">
          <ac:chgData name="Aleksander Arstad" userId="362db778-9a8f-4baf-a8b0-9953eb5fb423" providerId="ADAL" clId="{F80A6F61-85E8-4509-9D88-F3D7807388BB}" dt="2023-12-22T15:32:13.862" v="434" actId="1037"/>
          <ac:spMkLst>
            <pc:docMk/>
            <pc:sldMk cId="2107486395" sldId="9997"/>
            <ac:spMk id="201" creationId="{65A00E7C-EE9F-51E7-1870-C726FDF020E3}"/>
          </ac:spMkLst>
        </pc:spChg>
        <pc:spChg chg="mod">
          <ac:chgData name="Aleksander Arstad" userId="362db778-9a8f-4baf-a8b0-9953eb5fb423" providerId="ADAL" clId="{F80A6F61-85E8-4509-9D88-F3D7807388BB}" dt="2023-12-22T15:32:13.862" v="434" actId="1037"/>
          <ac:spMkLst>
            <pc:docMk/>
            <pc:sldMk cId="2107486395" sldId="9997"/>
            <ac:spMk id="202" creationId="{DF68272D-F254-D260-45D7-5DAFB56A7A55}"/>
          </ac:spMkLst>
        </pc:spChg>
        <pc:spChg chg="mod">
          <ac:chgData name="Aleksander Arstad" userId="362db778-9a8f-4baf-a8b0-9953eb5fb423" providerId="ADAL" clId="{F80A6F61-85E8-4509-9D88-F3D7807388BB}" dt="2023-12-22T15:32:13.862" v="434" actId="1037"/>
          <ac:spMkLst>
            <pc:docMk/>
            <pc:sldMk cId="2107486395" sldId="9997"/>
            <ac:spMk id="203" creationId="{25CB9E2C-546D-6C1E-EA1A-605FF9D03A30}"/>
          </ac:spMkLst>
        </pc:spChg>
        <pc:spChg chg="mod">
          <ac:chgData name="Aleksander Arstad" userId="362db778-9a8f-4baf-a8b0-9953eb5fb423" providerId="ADAL" clId="{F80A6F61-85E8-4509-9D88-F3D7807388BB}" dt="2023-12-22T15:32:13.862" v="434" actId="1037"/>
          <ac:spMkLst>
            <pc:docMk/>
            <pc:sldMk cId="2107486395" sldId="9997"/>
            <ac:spMk id="204" creationId="{70B7CDA1-5602-B2E6-E84A-92E3E6316F01}"/>
          </ac:spMkLst>
        </pc:spChg>
        <pc:spChg chg="mod">
          <ac:chgData name="Aleksander Arstad" userId="362db778-9a8f-4baf-a8b0-9953eb5fb423" providerId="ADAL" clId="{F80A6F61-85E8-4509-9D88-F3D7807388BB}" dt="2023-12-22T15:32:13.862" v="434" actId="1037"/>
          <ac:spMkLst>
            <pc:docMk/>
            <pc:sldMk cId="2107486395" sldId="9997"/>
            <ac:spMk id="205" creationId="{065569B3-DF30-8194-DABA-6B848FFF0EF3}"/>
          </ac:spMkLst>
        </pc:spChg>
        <pc:spChg chg="mod">
          <ac:chgData name="Aleksander Arstad" userId="362db778-9a8f-4baf-a8b0-9953eb5fb423" providerId="ADAL" clId="{F80A6F61-85E8-4509-9D88-F3D7807388BB}" dt="2023-12-22T15:32:13.862" v="434" actId="1037"/>
          <ac:spMkLst>
            <pc:docMk/>
            <pc:sldMk cId="2107486395" sldId="9997"/>
            <ac:spMk id="206" creationId="{37E16CC6-125B-1292-D3B6-CB145F8B32B0}"/>
          </ac:spMkLst>
        </pc:spChg>
        <pc:spChg chg="mod">
          <ac:chgData name="Aleksander Arstad" userId="362db778-9a8f-4baf-a8b0-9953eb5fb423" providerId="ADAL" clId="{F80A6F61-85E8-4509-9D88-F3D7807388BB}" dt="2023-12-22T15:32:13.862" v="434" actId="1037"/>
          <ac:spMkLst>
            <pc:docMk/>
            <pc:sldMk cId="2107486395" sldId="9997"/>
            <ac:spMk id="302" creationId="{F6CC8654-3156-4231-9003-21DEA70E4A71}"/>
          </ac:spMkLst>
        </pc:spChg>
        <pc:spChg chg="mod">
          <ac:chgData name="Aleksander Arstad" userId="362db778-9a8f-4baf-a8b0-9953eb5fb423" providerId="ADAL" clId="{F80A6F61-85E8-4509-9D88-F3D7807388BB}" dt="2023-12-22T15:32:13.862" v="434" actId="1037"/>
          <ac:spMkLst>
            <pc:docMk/>
            <pc:sldMk cId="2107486395" sldId="9997"/>
            <ac:spMk id="304" creationId="{BEDDCE47-74A2-40D9-A858-B23474C684CA}"/>
          </ac:spMkLst>
        </pc:spChg>
        <pc:spChg chg="mod">
          <ac:chgData name="Aleksander Arstad" userId="362db778-9a8f-4baf-a8b0-9953eb5fb423" providerId="ADAL" clId="{F80A6F61-85E8-4509-9D88-F3D7807388BB}" dt="2023-12-22T15:32:13.862" v="434" actId="1037"/>
          <ac:spMkLst>
            <pc:docMk/>
            <pc:sldMk cId="2107486395" sldId="9997"/>
            <ac:spMk id="305" creationId="{D5A03FA2-80FF-4DA8-B0B7-505115B31217}"/>
          </ac:spMkLst>
        </pc:spChg>
        <pc:spChg chg="mod">
          <ac:chgData name="Aleksander Arstad" userId="362db778-9a8f-4baf-a8b0-9953eb5fb423" providerId="ADAL" clId="{F80A6F61-85E8-4509-9D88-F3D7807388BB}" dt="2023-12-22T15:32:13.862" v="434" actId="1037"/>
          <ac:spMkLst>
            <pc:docMk/>
            <pc:sldMk cId="2107486395" sldId="9997"/>
            <ac:spMk id="307" creationId="{950CEC7F-26E4-4772-B0B8-ECB7D0CFC754}"/>
          </ac:spMkLst>
        </pc:spChg>
        <pc:spChg chg="mod">
          <ac:chgData name="Aleksander Arstad" userId="362db778-9a8f-4baf-a8b0-9953eb5fb423" providerId="ADAL" clId="{F80A6F61-85E8-4509-9D88-F3D7807388BB}" dt="2023-12-22T15:32:13.862" v="434" actId="1037"/>
          <ac:spMkLst>
            <pc:docMk/>
            <pc:sldMk cId="2107486395" sldId="9997"/>
            <ac:spMk id="308" creationId="{1237A2AF-85C2-4F0A-B6AB-5D6CA756C3A5}"/>
          </ac:spMkLst>
        </pc:spChg>
        <pc:grpChg chg="mod">
          <ac:chgData name="Aleksander Arstad" userId="362db778-9a8f-4baf-a8b0-9953eb5fb423" providerId="ADAL" clId="{F80A6F61-85E8-4509-9D88-F3D7807388BB}" dt="2023-12-22T15:32:13.862" v="434" actId="1037"/>
          <ac:grpSpMkLst>
            <pc:docMk/>
            <pc:sldMk cId="2107486395" sldId="9997"/>
            <ac:grpSpMk id="6" creationId="{148D3389-8D67-0802-3BC5-AEDF8078F013}"/>
          </ac:grpSpMkLst>
        </pc:grpChg>
        <pc:grpChg chg="mod">
          <ac:chgData name="Aleksander Arstad" userId="362db778-9a8f-4baf-a8b0-9953eb5fb423" providerId="ADAL" clId="{F80A6F61-85E8-4509-9D88-F3D7807388BB}" dt="2023-12-22T15:32:13.862" v="434" actId="1037"/>
          <ac:grpSpMkLst>
            <pc:docMk/>
            <pc:sldMk cId="2107486395" sldId="9997"/>
            <ac:grpSpMk id="10" creationId="{9E596450-023F-5699-EE28-26E9969D2D0D}"/>
          </ac:grpSpMkLst>
        </pc:grpChg>
        <pc:grpChg chg="mod">
          <ac:chgData name="Aleksander Arstad" userId="362db778-9a8f-4baf-a8b0-9953eb5fb423" providerId="ADAL" clId="{F80A6F61-85E8-4509-9D88-F3D7807388BB}" dt="2023-12-22T15:32:13.862" v="434" actId="1037"/>
          <ac:grpSpMkLst>
            <pc:docMk/>
            <pc:sldMk cId="2107486395" sldId="9997"/>
            <ac:grpSpMk id="13" creationId="{D8D94230-B696-74A9-AC28-7CB17FBCCC27}"/>
          </ac:grpSpMkLst>
        </pc:grpChg>
        <pc:grpChg chg="mod">
          <ac:chgData name="Aleksander Arstad" userId="362db778-9a8f-4baf-a8b0-9953eb5fb423" providerId="ADAL" clId="{F80A6F61-85E8-4509-9D88-F3D7807388BB}" dt="2023-12-22T15:32:13.862" v="434" actId="1037"/>
          <ac:grpSpMkLst>
            <pc:docMk/>
            <pc:sldMk cId="2107486395" sldId="9997"/>
            <ac:grpSpMk id="20" creationId="{A6D2E8CB-1E4B-D511-690D-F3AEA49C924E}"/>
          </ac:grpSpMkLst>
        </pc:grpChg>
        <pc:grpChg chg="mod">
          <ac:chgData name="Aleksander Arstad" userId="362db778-9a8f-4baf-a8b0-9953eb5fb423" providerId="ADAL" clId="{F80A6F61-85E8-4509-9D88-F3D7807388BB}" dt="2023-12-22T15:32:13.862" v="434" actId="1037"/>
          <ac:grpSpMkLst>
            <pc:docMk/>
            <pc:sldMk cId="2107486395" sldId="9997"/>
            <ac:grpSpMk id="27" creationId="{80184599-FCC4-6758-3494-1CFDF027BA39}"/>
          </ac:grpSpMkLst>
        </pc:grpChg>
        <pc:grpChg chg="mod">
          <ac:chgData name="Aleksander Arstad" userId="362db778-9a8f-4baf-a8b0-9953eb5fb423" providerId="ADAL" clId="{F80A6F61-85E8-4509-9D88-F3D7807388BB}" dt="2023-12-22T15:32:13.862" v="434" actId="1037"/>
          <ac:grpSpMkLst>
            <pc:docMk/>
            <pc:sldMk cId="2107486395" sldId="9997"/>
            <ac:grpSpMk id="30" creationId="{DB853D97-74CD-9325-EC88-DEE9D13B0C50}"/>
          </ac:grpSpMkLst>
        </pc:grpChg>
        <pc:grpChg chg="mod">
          <ac:chgData name="Aleksander Arstad" userId="362db778-9a8f-4baf-a8b0-9953eb5fb423" providerId="ADAL" clId="{F80A6F61-85E8-4509-9D88-F3D7807388BB}" dt="2023-12-22T15:32:13.862" v="434" actId="1037"/>
          <ac:grpSpMkLst>
            <pc:docMk/>
            <pc:sldMk cId="2107486395" sldId="9997"/>
            <ac:grpSpMk id="33" creationId="{962FD462-A28C-C580-663C-795F0AFF77C3}"/>
          </ac:grpSpMkLst>
        </pc:grpChg>
        <pc:grpChg chg="mod">
          <ac:chgData name="Aleksander Arstad" userId="362db778-9a8f-4baf-a8b0-9953eb5fb423" providerId="ADAL" clId="{F80A6F61-85E8-4509-9D88-F3D7807388BB}" dt="2023-12-22T15:32:13.862" v="434" actId="1037"/>
          <ac:grpSpMkLst>
            <pc:docMk/>
            <pc:sldMk cId="2107486395" sldId="9997"/>
            <ac:grpSpMk id="41" creationId="{A309812E-538E-CBEB-D969-584E56849B4A}"/>
          </ac:grpSpMkLst>
        </pc:grpChg>
        <pc:grpChg chg="mod">
          <ac:chgData name="Aleksander Arstad" userId="362db778-9a8f-4baf-a8b0-9953eb5fb423" providerId="ADAL" clId="{F80A6F61-85E8-4509-9D88-F3D7807388BB}" dt="2023-12-22T15:32:13.862" v="434" actId="1037"/>
          <ac:grpSpMkLst>
            <pc:docMk/>
            <pc:sldMk cId="2107486395" sldId="9997"/>
            <ac:grpSpMk id="45" creationId="{EBCB3070-326E-3C07-1888-D8D1DB5D4256}"/>
          </ac:grpSpMkLst>
        </pc:grpChg>
        <pc:grpChg chg="mod">
          <ac:chgData name="Aleksander Arstad" userId="362db778-9a8f-4baf-a8b0-9953eb5fb423" providerId="ADAL" clId="{F80A6F61-85E8-4509-9D88-F3D7807388BB}" dt="2023-12-22T15:32:13.862" v="434" actId="1037"/>
          <ac:grpSpMkLst>
            <pc:docMk/>
            <pc:sldMk cId="2107486395" sldId="9997"/>
            <ac:grpSpMk id="52" creationId="{2DAF1F12-08D8-34C1-498E-A4A326690FDA}"/>
          </ac:grpSpMkLst>
        </pc:grpChg>
        <pc:grpChg chg="mod">
          <ac:chgData name="Aleksander Arstad" userId="362db778-9a8f-4baf-a8b0-9953eb5fb423" providerId="ADAL" clId="{F80A6F61-85E8-4509-9D88-F3D7807388BB}" dt="2023-12-22T15:32:13.862" v="434" actId="1037"/>
          <ac:grpSpMkLst>
            <pc:docMk/>
            <pc:sldMk cId="2107486395" sldId="9997"/>
            <ac:grpSpMk id="55" creationId="{5EE31999-830A-C979-37C3-A98F055BA397}"/>
          </ac:grpSpMkLst>
        </pc:grpChg>
        <pc:grpChg chg="mod">
          <ac:chgData name="Aleksander Arstad" userId="362db778-9a8f-4baf-a8b0-9953eb5fb423" providerId="ADAL" clId="{F80A6F61-85E8-4509-9D88-F3D7807388BB}" dt="2023-12-22T15:32:13.862" v="434" actId="1037"/>
          <ac:grpSpMkLst>
            <pc:docMk/>
            <pc:sldMk cId="2107486395" sldId="9997"/>
            <ac:grpSpMk id="58" creationId="{C7EF7018-D309-5330-FBE4-D6B2F8BDCE49}"/>
          </ac:grpSpMkLst>
        </pc:grpChg>
        <pc:grpChg chg="mod">
          <ac:chgData name="Aleksander Arstad" userId="362db778-9a8f-4baf-a8b0-9953eb5fb423" providerId="ADAL" clId="{F80A6F61-85E8-4509-9D88-F3D7807388BB}" dt="2023-12-22T15:32:13.862" v="434" actId="1037"/>
          <ac:grpSpMkLst>
            <pc:docMk/>
            <pc:sldMk cId="2107486395" sldId="9997"/>
            <ac:grpSpMk id="192" creationId="{F2E04539-A84F-0FF8-E51F-347427464CC6}"/>
          </ac:grpSpMkLst>
        </pc:grpChg>
        <pc:grpChg chg="mod">
          <ac:chgData name="Aleksander Arstad" userId="362db778-9a8f-4baf-a8b0-9953eb5fb423" providerId="ADAL" clId="{F80A6F61-85E8-4509-9D88-F3D7807388BB}" dt="2023-12-22T15:32:13.862" v="434" actId="1037"/>
          <ac:grpSpMkLst>
            <pc:docMk/>
            <pc:sldMk cId="2107486395" sldId="9997"/>
            <ac:grpSpMk id="197" creationId="{17214690-7E07-0012-FCD3-2C363924DD80}"/>
          </ac:grpSpMkLst>
        </pc:grpChg>
        <pc:grpChg chg="mod">
          <ac:chgData name="Aleksander Arstad" userId="362db778-9a8f-4baf-a8b0-9953eb5fb423" providerId="ADAL" clId="{F80A6F61-85E8-4509-9D88-F3D7807388BB}" dt="2023-12-22T15:32:13.862" v="434" actId="1037"/>
          <ac:grpSpMkLst>
            <pc:docMk/>
            <pc:sldMk cId="2107486395" sldId="9997"/>
            <ac:grpSpMk id="200" creationId="{AB9E164A-4B99-203E-447B-489913C2A059}"/>
          </ac:grpSpMkLst>
        </pc:grpChg>
        <pc:grpChg chg="mod">
          <ac:chgData name="Aleksander Arstad" userId="362db778-9a8f-4baf-a8b0-9953eb5fb423" providerId="ADAL" clId="{F80A6F61-85E8-4509-9D88-F3D7807388BB}" dt="2023-12-22T15:32:13.862" v="434" actId="1037"/>
          <ac:grpSpMkLst>
            <pc:docMk/>
            <pc:sldMk cId="2107486395" sldId="9997"/>
            <ac:grpSpMk id="303" creationId="{D4BFEAB3-76ED-484C-AFE6-D2E007FAAA4B}"/>
          </ac:grpSpMkLst>
        </pc:grpChg>
        <pc:grpChg chg="mod">
          <ac:chgData name="Aleksander Arstad" userId="362db778-9a8f-4baf-a8b0-9953eb5fb423" providerId="ADAL" clId="{F80A6F61-85E8-4509-9D88-F3D7807388BB}" dt="2023-12-22T15:32:13.862" v="434" actId="1037"/>
          <ac:grpSpMkLst>
            <pc:docMk/>
            <pc:sldMk cId="2107486395" sldId="9997"/>
            <ac:grpSpMk id="306" creationId="{194CEC71-5E5B-447C-A68E-41D4A558D8FD}"/>
          </ac:grpSpMkLst>
        </pc:grpChg>
      </pc:sldChg>
      <pc:sldChg chg="modSp mod modClrScheme chgLayout">
        <pc:chgData name="Aleksander Arstad" userId="362db778-9a8f-4baf-a8b0-9953eb5fb423" providerId="ADAL" clId="{F80A6F61-85E8-4509-9D88-F3D7807388BB}" dt="2023-12-22T15:31:34.779" v="424" actId="700"/>
        <pc:sldMkLst>
          <pc:docMk/>
          <pc:sldMk cId="1750751921" sldId="9999"/>
        </pc:sldMkLst>
        <pc:spChg chg="mod ord">
          <ac:chgData name="Aleksander Arstad" userId="362db778-9a8f-4baf-a8b0-9953eb5fb423" providerId="ADAL" clId="{F80A6F61-85E8-4509-9D88-F3D7807388BB}" dt="2023-12-22T15:31:34.779" v="424" actId="700"/>
          <ac:spMkLst>
            <pc:docMk/>
            <pc:sldMk cId="1750751921" sldId="9999"/>
            <ac:spMk id="7" creationId="{9BB51B6F-A6B6-4C5C-87D8-20DB1C857613}"/>
          </ac:spMkLst>
        </pc:spChg>
      </pc:sldChg>
      <pc:sldChg chg="modSp mod modClrScheme chgLayout">
        <pc:chgData name="Aleksander Arstad" userId="362db778-9a8f-4baf-a8b0-9953eb5fb423" providerId="ADAL" clId="{F80A6F61-85E8-4509-9D88-F3D7807388BB}" dt="2023-12-22T15:31:21.566" v="423" actId="700"/>
        <pc:sldMkLst>
          <pc:docMk/>
          <pc:sldMk cId="3853508530" sldId="10000"/>
        </pc:sldMkLst>
        <pc:spChg chg="mod ord">
          <ac:chgData name="Aleksander Arstad" userId="362db778-9a8f-4baf-a8b0-9953eb5fb423" providerId="ADAL" clId="{F80A6F61-85E8-4509-9D88-F3D7807388BB}" dt="2023-12-22T15:31:21.566" v="423" actId="700"/>
          <ac:spMkLst>
            <pc:docMk/>
            <pc:sldMk cId="3853508530" sldId="10000"/>
            <ac:spMk id="7" creationId="{9BB51B6F-A6B6-4C5C-87D8-20DB1C857613}"/>
          </ac:spMkLst>
        </pc:spChg>
      </pc:sldChg>
      <pc:sldChg chg="modSp del mod modShow">
        <pc:chgData name="Aleksander Arstad" userId="362db778-9a8f-4baf-a8b0-9953eb5fb423" providerId="ADAL" clId="{F80A6F61-85E8-4509-9D88-F3D7807388BB}" dt="2023-12-18T10:47:18.642" v="152" actId="2696"/>
        <pc:sldMkLst>
          <pc:docMk/>
          <pc:sldMk cId="370127985" sldId="10001"/>
        </pc:sldMkLst>
        <pc:spChg chg="mod">
          <ac:chgData name="Aleksander Arstad" userId="362db778-9a8f-4baf-a8b0-9953eb5fb423" providerId="ADAL" clId="{F80A6F61-85E8-4509-9D88-F3D7807388BB}" dt="2023-12-15T16:06:04.645" v="7" actId="14100"/>
          <ac:spMkLst>
            <pc:docMk/>
            <pc:sldMk cId="370127985" sldId="10001"/>
            <ac:spMk id="15" creationId="{CBA1FAEC-89C1-45D3-A2B7-137DC701529F}"/>
          </ac:spMkLst>
        </pc:spChg>
        <pc:spChg chg="mod">
          <ac:chgData name="Aleksander Arstad" userId="362db778-9a8f-4baf-a8b0-9953eb5fb423" providerId="ADAL" clId="{F80A6F61-85E8-4509-9D88-F3D7807388BB}" dt="2023-12-15T16:06:04.645" v="7" actId="14100"/>
          <ac:spMkLst>
            <pc:docMk/>
            <pc:sldMk cId="370127985" sldId="10001"/>
            <ac:spMk id="16" creationId="{7464D32E-7F1A-4751-8147-6D509D4B03B4}"/>
          </ac:spMkLst>
        </pc:spChg>
        <pc:spChg chg="mod">
          <ac:chgData name="Aleksander Arstad" userId="362db778-9a8f-4baf-a8b0-9953eb5fb423" providerId="ADAL" clId="{F80A6F61-85E8-4509-9D88-F3D7807388BB}" dt="2023-12-15T16:06:04.645" v="7" actId="14100"/>
          <ac:spMkLst>
            <pc:docMk/>
            <pc:sldMk cId="370127985" sldId="10001"/>
            <ac:spMk id="17" creationId="{3276EC5D-C90C-4FC8-81CA-35DC316C3916}"/>
          </ac:spMkLst>
        </pc:spChg>
        <pc:spChg chg="mod">
          <ac:chgData name="Aleksander Arstad" userId="362db778-9a8f-4baf-a8b0-9953eb5fb423" providerId="ADAL" clId="{F80A6F61-85E8-4509-9D88-F3D7807388BB}" dt="2023-12-15T16:06:04.645" v="7" actId="14100"/>
          <ac:spMkLst>
            <pc:docMk/>
            <pc:sldMk cId="370127985" sldId="10001"/>
            <ac:spMk id="21" creationId="{2983929C-0B85-45CE-98D0-FAF61F6904B3}"/>
          </ac:spMkLst>
        </pc:spChg>
        <pc:cxnChg chg="mod">
          <ac:chgData name="Aleksander Arstad" userId="362db778-9a8f-4baf-a8b0-9953eb5fb423" providerId="ADAL" clId="{F80A6F61-85E8-4509-9D88-F3D7807388BB}" dt="2023-12-15T16:07:29.311" v="13" actId="14100"/>
          <ac:cxnSpMkLst>
            <pc:docMk/>
            <pc:sldMk cId="370127985" sldId="10001"/>
            <ac:cxnSpMk id="19" creationId="{F7A1704A-AB76-47B5-B53A-835B6C32DA91}"/>
          </ac:cxnSpMkLst>
        </pc:cxnChg>
        <pc:cxnChg chg="mod">
          <ac:chgData name="Aleksander Arstad" userId="362db778-9a8f-4baf-a8b0-9953eb5fb423" providerId="ADAL" clId="{F80A6F61-85E8-4509-9D88-F3D7807388BB}" dt="2023-12-15T16:06:47.003" v="12" actId="14100"/>
          <ac:cxnSpMkLst>
            <pc:docMk/>
            <pc:sldMk cId="370127985" sldId="10001"/>
            <ac:cxnSpMk id="22" creationId="{6C78597A-C024-4C5A-B65F-FF897127E1FE}"/>
          </ac:cxnSpMkLst>
        </pc:cxnChg>
        <pc:cxnChg chg="mod">
          <ac:chgData name="Aleksander Arstad" userId="362db778-9a8f-4baf-a8b0-9953eb5fb423" providerId="ADAL" clId="{F80A6F61-85E8-4509-9D88-F3D7807388BB}" dt="2023-12-15T16:07:38.673" v="15" actId="14100"/>
          <ac:cxnSpMkLst>
            <pc:docMk/>
            <pc:sldMk cId="370127985" sldId="10001"/>
            <ac:cxnSpMk id="23" creationId="{371C3E9C-239B-4F70-AE7C-DEAA0505F6E5}"/>
          </ac:cxnSpMkLst>
        </pc:cxnChg>
        <pc:cxnChg chg="mod">
          <ac:chgData name="Aleksander Arstad" userId="362db778-9a8f-4baf-a8b0-9953eb5fb423" providerId="ADAL" clId="{F80A6F61-85E8-4509-9D88-F3D7807388BB}" dt="2023-12-15T16:07:44.466" v="16" actId="14100"/>
          <ac:cxnSpMkLst>
            <pc:docMk/>
            <pc:sldMk cId="370127985" sldId="10001"/>
            <ac:cxnSpMk id="24" creationId="{CAA0847E-0E1E-4EF0-92C8-A398CB468E3B}"/>
          </ac:cxnSpMkLst>
        </pc:cxnChg>
        <pc:cxnChg chg="mod">
          <ac:chgData name="Aleksander Arstad" userId="362db778-9a8f-4baf-a8b0-9953eb5fb423" providerId="ADAL" clId="{F80A6F61-85E8-4509-9D88-F3D7807388BB}" dt="2023-12-15T16:07:34.212" v="14" actId="14100"/>
          <ac:cxnSpMkLst>
            <pc:docMk/>
            <pc:sldMk cId="370127985" sldId="10001"/>
            <ac:cxnSpMk id="28" creationId="{E7CA74DF-A621-464C-AD20-093951E1CF43}"/>
          </ac:cxnSpMkLst>
        </pc:cxnChg>
        <pc:cxnChg chg="mod">
          <ac:chgData name="Aleksander Arstad" userId="362db778-9a8f-4baf-a8b0-9953eb5fb423" providerId="ADAL" clId="{F80A6F61-85E8-4509-9D88-F3D7807388BB}" dt="2023-12-15T16:07:47.822" v="17" actId="14100"/>
          <ac:cxnSpMkLst>
            <pc:docMk/>
            <pc:sldMk cId="370127985" sldId="10001"/>
            <ac:cxnSpMk id="29" creationId="{24D27356-F5A2-41D6-BD0C-A99AB0C3F2A5}"/>
          </ac:cxnSpMkLst>
        </pc:cxnChg>
      </pc:sldChg>
      <pc:sldChg chg="modSp mod">
        <pc:chgData name="Aleksander Arstad" userId="362db778-9a8f-4baf-a8b0-9953eb5fb423" providerId="ADAL" clId="{F80A6F61-85E8-4509-9D88-F3D7807388BB}" dt="2023-12-18T11:43:25.724" v="298" actId="1038"/>
        <pc:sldMkLst>
          <pc:docMk/>
          <pc:sldMk cId="3068899875" sldId="10002"/>
        </pc:sldMkLst>
        <pc:spChg chg="mod">
          <ac:chgData name="Aleksander Arstad" userId="362db778-9a8f-4baf-a8b0-9953eb5fb423" providerId="ADAL" clId="{F80A6F61-85E8-4509-9D88-F3D7807388BB}" dt="2023-12-18T11:43:25.724" v="298" actId="1038"/>
          <ac:spMkLst>
            <pc:docMk/>
            <pc:sldMk cId="3068899875" sldId="10002"/>
            <ac:spMk id="130" creationId="{D04B026D-EBDA-F8D0-3700-B5AD166C62CF}"/>
          </ac:spMkLst>
        </pc:spChg>
      </pc:sldChg>
      <pc:sldChg chg="modSp mod">
        <pc:chgData name="Aleksander Arstad" userId="362db778-9a8f-4baf-a8b0-9953eb5fb423" providerId="ADAL" clId="{F80A6F61-85E8-4509-9D88-F3D7807388BB}" dt="2023-12-15T16:14:46.740" v="146" actId="207"/>
        <pc:sldMkLst>
          <pc:docMk/>
          <pc:sldMk cId="3344758870" sldId="10003"/>
        </pc:sldMkLst>
        <pc:spChg chg="mod">
          <ac:chgData name="Aleksander Arstad" userId="362db778-9a8f-4baf-a8b0-9953eb5fb423" providerId="ADAL" clId="{F80A6F61-85E8-4509-9D88-F3D7807388BB}" dt="2023-12-15T16:14:46.740" v="146" actId="207"/>
          <ac:spMkLst>
            <pc:docMk/>
            <pc:sldMk cId="3344758870" sldId="10003"/>
            <ac:spMk id="7" creationId="{286A9A4D-A91B-45E2-8B25-8167A4C010B2}"/>
          </ac:spMkLst>
        </pc:spChg>
      </pc:sldChg>
      <pc:sldChg chg="modSp mod">
        <pc:chgData name="Aleksander Arstad" userId="362db778-9a8f-4baf-a8b0-9953eb5fb423" providerId="ADAL" clId="{F80A6F61-85E8-4509-9D88-F3D7807388BB}" dt="2023-12-15T16:15:16.611" v="147" actId="207"/>
        <pc:sldMkLst>
          <pc:docMk/>
          <pc:sldMk cId="1371212392" sldId="10004"/>
        </pc:sldMkLst>
        <pc:spChg chg="mod">
          <ac:chgData name="Aleksander Arstad" userId="362db778-9a8f-4baf-a8b0-9953eb5fb423" providerId="ADAL" clId="{F80A6F61-85E8-4509-9D88-F3D7807388BB}" dt="2023-12-15T16:15:16.611" v="147" actId="207"/>
          <ac:spMkLst>
            <pc:docMk/>
            <pc:sldMk cId="1371212392" sldId="10004"/>
            <ac:spMk id="7" creationId="{286A9A4D-A91B-45E2-8B25-8167A4C010B2}"/>
          </ac:spMkLst>
        </pc:spChg>
      </pc:sldChg>
      <pc:sldChg chg="modSp mod">
        <pc:chgData name="Aleksander Arstad" userId="362db778-9a8f-4baf-a8b0-9953eb5fb423" providerId="ADAL" clId="{F80A6F61-85E8-4509-9D88-F3D7807388BB}" dt="2023-12-15T16:15:25.410" v="148" actId="207"/>
        <pc:sldMkLst>
          <pc:docMk/>
          <pc:sldMk cId="2953797088" sldId="10005"/>
        </pc:sldMkLst>
        <pc:spChg chg="mod">
          <ac:chgData name="Aleksander Arstad" userId="362db778-9a8f-4baf-a8b0-9953eb5fb423" providerId="ADAL" clId="{F80A6F61-85E8-4509-9D88-F3D7807388BB}" dt="2023-12-15T16:15:25.410" v="148" actId="207"/>
          <ac:spMkLst>
            <pc:docMk/>
            <pc:sldMk cId="2953797088" sldId="10005"/>
            <ac:spMk id="7" creationId="{286A9A4D-A91B-45E2-8B25-8167A4C010B2}"/>
          </ac:spMkLst>
        </pc:spChg>
      </pc:sldChg>
      <pc:sldChg chg="modSp mod">
        <pc:chgData name="Aleksander Arstad" userId="362db778-9a8f-4baf-a8b0-9953eb5fb423" providerId="ADAL" clId="{F80A6F61-85E8-4509-9D88-F3D7807388BB}" dt="2023-12-15T16:15:32.314" v="149" actId="207"/>
        <pc:sldMkLst>
          <pc:docMk/>
          <pc:sldMk cId="545170933" sldId="10006"/>
        </pc:sldMkLst>
        <pc:spChg chg="mod">
          <ac:chgData name="Aleksander Arstad" userId="362db778-9a8f-4baf-a8b0-9953eb5fb423" providerId="ADAL" clId="{F80A6F61-85E8-4509-9D88-F3D7807388BB}" dt="2023-12-15T16:15:32.314" v="149" actId="207"/>
          <ac:spMkLst>
            <pc:docMk/>
            <pc:sldMk cId="545170933" sldId="10006"/>
            <ac:spMk id="7" creationId="{286A9A4D-A91B-45E2-8B25-8167A4C010B2}"/>
          </ac:spMkLst>
        </pc:spChg>
      </pc:sldChg>
      <pc:sldChg chg="modSp mod modClrScheme chgLayout">
        <pc:chgData name="Aleksander Arstad" userId="362db778-9a8f-4baf-a8b0-9953eb5fb423" providerId="ADAL" clId="{F80A6F61-85E8-4509-9D88-F3D7807388BB}" dt="2023-12-22T15:30:36.882" v="421" actId="700"/>
        <pc:sldMkLst>
          <pc:docMk/>
          <pc:sldMk cId="1618910682" sldId="10007"/>
        </pc:sldMkLst>
        <pc:spChg chg="mod ord">
          <ac:chgData name="Aleksander Arstad" userId="362db778-9a8f-4baf-a8b0-9953eb5fb423" providerId="ADAL" clId="{F80A6F61-85E8-4509-9D88-F3D7807388BB}" dt="2023-12-22T15:30:36.882" v="421" actId="700"/>
          <ac:spMkLst>
            <pc:docMk/>
            <pc:sldMk cId="1618910682" sldId="10007"/>
            <ac:spMk id="7" creationId="{9BB51B6F-A6B6-4C5C-87D8-20DB1C857613}"/>
          </ac:spMkLst>
        </pc:spChg>
        <pc:graphicFrameChg chg="mod">
          <ac:chgData name="Aleksander Arstad" userId="362db778-9a8f-4baf-a8b0-9953eb5fb423" providerId="ADAL" clId="{F80A6F61-85E8-4509-9D88-F3D7807388BB}" dt="2023-12-15T16:30:06.321" v="151" actId="1076"/>
          <ac:graphicFrameMkLst>
            <pc:docMk/>
            <pc:sldMk cId="1618910682" sldId="10007"/>
            <ac:graphicFrameMk id="2" creationId="{A5150F6D-5921-0F57-91D9-E6C3DDE9986B}"/>
          </ac:graphicFrameMkLst>
        </pc:graphicFrameChg>
      </pc:sldChg>
      <pc:sldChg chg="addSp delSp modSp add mod ord modClrScheme delAnim chgLayout">
        <pc:chgData name="Aleksander Arstad" userId="362db778-9a8f-4baf-a8b0-9953eb5fb423" providerId="ADAL" clId="{F80A6F61-85E8-4509-9D88-F3D7807388BB}" dt="2023-12-22T15:31:01.790" v="422" actId="700"/>
        <pc:sldMkLst>
          <pc:docMk/>
          <pc:sldMk cId="3484284178" sldId="10008"/>
        </pc:sldMkLst>
        <pc:spChg chg="mod ord">
          <ac:chgData name="Aleksander Arstad" userId="362db778-9a8f-4baf-a8b0-9953eb5fb423" providerId="ADAL" clId="{F80A6F61-85E8-4509-9D88-F3D7807388BB}" dt="2023-12-22T15:31:01.790" v="422" actId="700"/>
          <ac:spMkLst>
            <pc:docMk/>
            <pc:sldMk cId="3484284178" sldId="10008"/>
            <ac:spMk id="7" creationId="{9BB51B6F-A6B6-4C5C-87D8-20DB1C857613}"/>
          </ac:spMkLst>
        </pc:spChg>
        <pc:spChg chg="del mod">
          <ac:chgData name="Aleksander Arstad" userId="362db778-9a8f-4baf-a8b0-9953eb5fb423" providerId="ADAL" clId="{F80A6F61-85E8-4509-9D88-F3D7807388BB}" dt="2023-12-15T16:12:41.591" v="137" actId="478"/>
          <ac:spMkLst>
            <pc:docMk/>
            <pc:sldMk cId="3484284178" sldId="10008"/>
            <ac:spMk id="15" creationId="{CBA1FAEC-89C1-45D3-A2B7-137DC701529F}"/>
          </ac:spMkLst>
        </pc:spChg>
        <pc:spChg chg="del mod">
          <ac:chgData name="Aleksander Arstad" userId="362db778-9a8f-4baf-a8b0-9953eb5fb423" providerId="ADAL" clId="{F80A6F61-85E8-4509-9D88-F3D7807388BB}" dt="2023-12-15T16:12:41.591" v="137" actId="478"/>
          <ac:spMkLst>
            <pc:docMk/>
            <pc:sldMk cId="3484284178" sldId="10008"/>
            <ac:spMk id="16" creationId="{7464D32E-7F1A-4751-8147-6D509D4B03B4}"/>
          </ac:spMkLst>
        </pc:spChg>
        <pc:spChg chg="del mod">
          <ac:chgData name="Aleksander Arstad" userId="362db778-9a8f-4baf-a8b0-9953eb5fb423" providerId="ADAL" clId="{F80A6F61-85E8-4509-9D88-F3D7807388BB}" dt="2023-12-15T16:12:41.591" v="137" actId="478"/>
          <ac:spMkLst>
            <pc:docMk/>
            <pc:sldMk cId="3484284178" sldId="10008"/>
            <ac:spMk id="17" creationId="{3276EC5D-C90C-4FC8-81CA-35DC316C3916}"/>
          </ac:spMkLst>
        </pc:spChg>
        <pc:spChg chg="del mod">
          <ac:chgData name="Aleksander Arstad" userId="362db778-9a8f-4baf-a8b0-9953eb5fb423" providerId="ADAL" clId="{F80A6F61-85E8-4509-9D88-F3D7807388BB}" dt="2023-12-15T16:12:41.591" v="137" actId="478"/>
          <ac:spMkLst>
            <pc:docMk/>
            <pc:sldMk cId="3484284178" sldId="10008"/>
            <ac:spMk id="21" creationId="{2983929C-0B85-45CE-98D0-FAF61F6904B3}"/>
          </ac:spMkLst>
        </pc:spChg>
        <pc:graphicFrameChg chg="add mod modGraphic">
          <ac:chgData name="Aleksander Arstad" userId="362db778-9a8f-4baf-a8b0-9953eb5fb423" providerId="ADAL" clId="{F80A6F61-85E8-4509-9D88-F3D7807388BB}" dt="2023-12-15T16:13:16.767" v="142" actId="1076"/>
          <ac:graphicFrameMkLst>
            <pc:docMk/>
            <pc:sldMk cId="3484284178" sldId="10008"/>
            <ac:graphicFrameMk id="2" creationId="{68373078-BDD7-D2BD-A650-35581ECE6634}"/>
          </ac:graphicFrameMkLst>
        </pc:graphicFrameChg>
        <pc:cxnChg chg="del mod">
          <ac:chgData name="Aleksander Arstad" userId="362db778-9a8f-4baf-a8b0-9953eb5fb423" providerId="ADAL" clId="{F80A6F61-85E8-4509-9D88-F3D7807388BB}" dt="2023-12-15T16:12:41.591" v="137" actId="478"/>
          <ac:cxnSpMkLst>
            <pc:docMk/>
            <pc:sldMk cId="3484284178" sldId="10008"/>
            <ac:cxnSpMk id="19" creationId="{F7A1704A-AB76-47B5-B53A-835B6C32DA91}"/>
          </ac:cxnSpMkLst>
        </pc:cxnChg>
        <pc:cxnChg chg="del mod">
          <ac:chgData name="Aleksander Arstad" userId="362db778-9a8f-4baf-a8b0-9953eb5fb423" providerId="ADAL" clId="{F80A6F61-85E8-4509-9D88-F3D7807388BB}" dt="2023-12-15T16:12:41.591" v="137" actId="478"/>
          <ac:cxnSpMkLst>
            <pc:docMk/>
            <pc:sldMk cId="3484284178" sldId="10008"/>
            <ac:cxnSpMk id="22" creationId="{6C78597A-C024-4C5A-B65F-FF897127E1FE}"/>
          </ac:cxnSpMkLst>
        </pc:cxnChg>
        <pc:cxnChg chg="del mod">
          <ac:chgData name="Aleksander Arstad" userId="362db778-9a8f-4baf-a8b0-9953eb5fb423" providerId="ADAL" clId="{F80A6F61-85E8-4509-9D88-F3D7807388BB}" dt="2023-12-15T16:12:41.591" v="137" actId="478"/>
          <ac:cxnSpMkLst>
            <pc:docMk/>
            <pc:sldMk cId="3484284178" sldId="10008"/>
            <ac:cxnSpMk id="23" creationId="{371C3E9C-239B-4F70-AE7C-DEAA0505F6E5}"/>
          </ac:cxnSpMkLst>
        </pc:cxnChg>
        <pc:cxnChg chg="del mod">
          <ac:chgData name="Aleksander Arstad" userId="362db778-9a8f-4baf-a8b0-9953eb5fb423" providerId="ADAL" clId="{F80A6F61-85E8-4509-9D88-F3D7807388BB}" dt="2023-12-15T16:12:41.591" v="137" actId="478"/>
          <ac:cxnSpMkLst>
            <pc:docMk/>
            <pc:sldMk cId="3484284178" sldId="10008"/>
            <ac:cxnSpMk id="24" creationId="{CAA0847E-0E1E-4EF0-92C8-A398CB468E3B}"/>
          </ac:cxnSpMkLst>
        </pc:cxnChg>
        <pc:cxnChg chg="del mod">
          <ac:chgData name="Aleksander Arstad" userId="362db778-9a8f-4baf-a8b0-9953eb5fb423" providerId="ADAL" clId="{F80A6F61-85E8-4509-9D88-F3D7807388BB}" dt="2023-12-15T16:12:41.591" v="137" actId="478"/>
          <ac:cxnSpMkLst>
            <pc:docMk/>
            <pc:sldMk cId="3484284178" sldId="10008"/>
            <ac:cxnSpMk id="28" creationId="{E7CA74DF-A621-464C-AD20-093951E1CF43}"/>
          </ac:cxnSpMkLst>
        </pc:cxnChg>
        <pc:cxnChg chg="del mod">
          <ac:chgData name="Aleksander Arstad" userId="362db778-9a8f-4baf-a8b0-9953eb5fb423" providerId="ADAL" clId="{F80A6F61-85E8-4509-9D88-F3D7807388BB}" dt="2023-12-15T16:12:41.591" v="137" actId="478"/>
          <ac:cxnSpMkLst>
            <pc:docMk/>
            <pc:sldMk cId="3484284178" sldId="10008"/>
            <ac:cxnSpMk id="29" creationId="{24D27356-F5A2-41D6-BD0C-A99AB0C3F2A5}"/>
          </ac:cxnSpMkLst>
        </pc:cxnChg>
      </pc:sldChg>
      <pc:sldChg chg="addSp delSp modSp new del mod modClrScheme chgLayout">
        <pc:chgData name="Aleksander Arstad" userId="362db778-9a8f-4baf-a8b0-9953eb5fb423" providerId="ADAL" clId="{F80A6F61-85E8-4509-9D88-F3D7807388BB}" dt="2023-12-18T12:55:29.224" v="374" actId="2696"/>
        <pc:sldMkLst>
          <pc:docMk/>
          <pc:sldMk cId="1166927097" sldId="10009"/>
        </pc:sldMkLst>
        <pc:spChg chg="del mod ord">
          <ac:chgData name="Aleksander Arstad" userId="362db778-9a8f-4baf-a8b0-9953eb5fb423" providerId="ADAL" clId="{F80A6F61-85E8-4509-9D88-F3D7807388BB}" dt="2023-12-18T11:26:26.522" v="154" actId="700"/>
          <ac:spMkLst>
            <pc:docMk/>
            <pc:sldMk cId="1166927097" sldId="10009"/>
            <ac:spMk id="2" creationId="{CA5A7158-8714-C521-EED4-D83D330103EE}"/>
          </ac:spMkLst>
        </pc:spChg>
        <pc:spChg chg="del mod ord">
          <ac:chgData name="Aleksander Arstad" userId="362db778-9a8f-4baf-a8b0-9953eb5fb423" providerId="ADAL" clId="{F80A6F61-85E8-4509-9D88-F3D7807388BB}" dt="2023-12-18T11:26:26.522" v="154" actId="700"/>
          <ac:spMkLst>
            <pc:docMk/>
            <pc:sldMk cId="1166927097" sldId="10009"/>
            <ac:spMk id="3" creationId="{7899354B-8218-FD26-62B4-814519DCC0A1}"/>
          </ac:spMkLst>
        </pc:spChg>
        <pc:spChg chg="add mod ord">
          <ac:chgData name="Aleksander Arstad" userId="362db778-9a8f-4baf-a8b0-9953eb5fb423" providerId="ADAL" clId="{F80A6F61-85E8-4509-9D88-F3D7807388BB}" dt="2023-12-18T11:26:43.198" v="155"/>
          <ac:spMkLst>
            <pc:docMk/>
            <pc:sldMk cId="1166927097" sldId="10009"/>
            <ac:spMk id="4" creationId="{760420B1-D84B-818B-5074-FA76E302F23B}"/>
          </ac:spMkLst>
        </pc:spChg>
        <pc:spChg chg="add mod ord">
          <ac:chgData name="Aleksander Arstad" userId="362db778-9a8f-4baf-a8b0-9953eb5fb423" providerId="ADAL" clId="{F80A6F61-85E8-4509-9D88-F3D7807388BB}" dt="2023-12-18T11:27:32.850" v="158" actId="14100"/>
          <ac:spMkLst>
            <pc:docMk/>
            <pc:sldMk cId="1166927097" sldId="10009"/>
            <ac:spMk id="5" creationId="{FAD03D79-FF86-4775-C2F2-90C4AF028FA0}"/>
          </ac:spMkLst>
        </pc:spChg>
      </pc:sldChg>
      <pc:sldChg chg="addSp delSp modSp new del mod modClrScheme chgLayout">
        <pc:chgData name="Aleksander Arstad" userId="362db778-9a8f-4baf-a8b0-9953eb5fb423" providerId="ADAL" clId="{F80A6F61-85E8-4509-9D88-F3D7807388BB}" dt="2023-12-18T13:01:17.279" v="387" actId="47"/>
        <pc:sldMkLst>
          <pc:docMk/>
          <pc:sldMk cId="2350587321" sldId="10009"/>
        </pc:sldMkLst>
        <pc:spChg chg="del mod ord">
          <ac:chgData name="Aleksander Arstad" userId="362db778-9a8f-4baf-a8b0-9953eb5fb423" providerId="ADAL" clId="{F80A6F61-85E8-4509-9D88-F3D7807388BB}" dt="2023-12-18T12:56:26.487" v="376" actId="700"/>
          <ac:spMkLst>
            <pc:docMk/>
            <pc:sldMk cId="2350587321" sldId="10009"/>
            <ac:spMk id="2" creationId="{AF82BF74-69FF-829C-97B0-9CC509E011C5}"/>
          </ac:spMkLst>
        </pc:spChg>
        <pc:spChg chg="del mod ord">
          <ac:chgData name="Aleksander Arstad" userId="362db778-9a8f-4baf-a8b0-9953eb5fb423" providerId="ADAL" clId="{F80A6F61-85E8-4509-9D88-F3D7807388BB}" dt="2023-12-18T12:56:26.487" v="376" actId="700"/>
          <ac:spMkLst>
            <pc:docMk/>
            <pc:sldMk cId="2350587321" sldId="10009"/>
            <ac:spMk id="3" creationId="{EB224A21-A56A-132D-52A8-5DCB618742A2}"/>
          </ac:spMkLst>
        </pc:spChg>
        <pc:spChg chg="add del mod ord">
          <ac:chgData name="Aleksander Arstad" userId="362db778-9a8f-4baf-a8b0-9953eb5fb423" providerId="ADAL" clId="{F80A6F61-85E8-4509-9D88-F3D7807388BB}" dt="2023-12-18T12:56:37.875" v="377" actId="700"/>
          <ac:spMkLst>
            <pc:docMk/>
            <pc:sldMk cId="2350587321" sldId="10009"/>
            <ac:spMk id="4" creationId="{6FC8B2E8-B7BB-E30E-A5F1-5D8C8CAE4506}"/>
          </ac:spMkLst>
        </pc:spChg>
        <pc:spChg chg="add del mod ord">
          <ac:chgData name="Aleksander Arstad" userId="362db778-9a8f-4baf-a8b0-9953eb5fb423" providerId="ADAL" clId="{F80A6F61-85E8-4509-9D88-F3D7807388BB}" dt="2023-12-18T12:56:37.875" v="377" actId="700"/>
          <ac:spMkLst>
            <pc:docMk/>
            <pc:sldMk cId="2350587321" sldId="10009"/>
            <ac:spMk id="5" creationId="{31ADB7F9-4643-BC48-6E3B-05E484870253}"/>
          </ac:spMkLst>
        </pc:spChg>
        <pc:spChg chg="add mod ord">
          <ac:chgData name="Aleksander Arstad" userId="362db778-9a8f-4baf-a8b0-9953eb5fb423" providerId="ADAL" clId="{F80A6F61-85E8-4509-9D88-F3D7807388BB}" dt="2023-12-18T12:57:02.497" v="386" actId="790"/>
          <ac:spMkLst>
            <pc:docMk/>
            <pc:sldMk cId="2350587321" sldId="10009"/>
            <ac:spMk id="6" creationId="{CAC57D27-381C-90BD-06BB-9801500F4F88}"/>
          </ac:spMkLst>
        </pc:spChg>
        <pc:spChg chg="add mod ord">
          <ac:chgData name="Aleksander Arstad" userId="362db778-9a8f-4baf-a8b0-9953eb5fb423" providerId="ADAL" clId="{F80A6F61-85E8-4509-9D88-F3D7807388BB}" dt="2023-12-18T12:56:42.364" v="378" actId="14100"/>
          <ac:spMkLst>
            <pc:docMk/>
            <pc:sldMk cId="2350587321" sldId="10009"/>
            <ac:spMk id="7" creationId="{03B057F7-BE35-0D02-BA9F-844E8A051E65}"/>
          </ac:spMkLst>
        </pc:spChg>
      </pc:sldChg>
      <pc:sldChg chg="modSp mod modClrScheme chgLayout">
        <pc:chgData name="Aleksander Arstad" userId="362db778-9a8f-4baf-a8b0-9953eb5fb423" providerId="ADAL" clId="{F80A6F61-85E8-4509-9D88-F3D7807388BB}" dt="2023-12-22T14:31:52.820" v="409" actId="1076"/>
        <pc:sldMkLst>
          <pc:docMk/>
          <pc:sldMk cId="4285296491" sldId="10009"/>
        </pc:sldMkLst>
        <pc:spChg chg="mod ord">
          <ac:chgData name="Aleksander Arstad" userId="362db778-9a8f-4baf-a8b0-9953eb5fb423" providerId="ADAL" clId="{F80A6F61-85E8-4509-9D88-F3D7807388BB}" dt="2023-12-22T14:31:52.820" v="409" actId="1076"/>
          <ac:spMkLst>
            <pc:docMk/>
            <pc:sldMk cId="4285296491" sldId="10009"/>
            <ac:spMk id="3" creationId="{E9DBABA4-0ABF-8B49-83A6-36E39AF50776}"/>
          </ac:spMkLst>
        </pc:spChg>
        <pc:spChg chg="mod ord">
          <ac:chgData name="Aleksander Arstad" userId="362db778-9a8f-4baf-a8b0-9953eb5fb423" providerId="ADAL" clId="{F80A6F61-85E8-4509-9D88-F3D7807388BB}" dt="2023-12-22T14:31:10.098" v="402" actId="700"/>
          <ac:spMkLst>
            <pc:docMk/>
            <pc:sldMk cId="4285296491" sldId="10009"/>
            <ac:spMk id="10" creationId="{A9D2011A-CD11-DA38-D10D-5A1BFC4C1913}"/>
          </ac:spMkLst>
        </pc:spChg>
      </pc:sldChg>
      <pc:sldChg chg="addSp delSp modSp new del mod modClrScheme chgLayout">
        <pc:chgData name="Aleksander Arstad" userId="362db778-9a8f-4baf-a8b0-9953eb5fb423" providerId="ADAL" clId="{F80A6F61-85E8-4509-9D88-F3D7807388BB}" dt="2023-12-22T15:30:14.206" v="420" actId="47"/>
        <pc:sldMkLst>
          <pc:docMk/>
          <pc:sldMk cId="210685738" sldId="10010"/>
        </pc:sldMkLst>
        <pc:spChg chg="del mod ord">
          <ac:chgData name="Aleksander Arstad" userId="362db778-9a8f-4baf-a8b0-9953eb5fb423" providerId="ADAL" clId="{F80A6F61-85E8-4509-9D88-F3D7807388BB}" dt="2023-12-22T15:29:50.816" v="418" actId="700"/>
          <ac:spMkLst>
            <pc:docMk/>
            <pc:sldMk cId="210685738" sldId="10010"/>
            <ac:spMk id="2" creationId="{704CD50A-14A1-229B-4E11-D56ED7F5C0A5}"/>
          </ac:spMkLst>
        </pc:spChg>
        <pc:spChg chg="del">
          <ac:chgData name="Aleksander Arstad" userId="362db778-9a8f-4baf-a8b0-9953eb5fb423" providerId="ADAL" clId="{F80A6F61-85E8-4509-9D88-F3D7807388BB}" dt="2023-12-22T15:29:50.816" v="418" actId="700"/>
          <ac:spMkLst>
            <pc:docMk/>
            <pc:sldMk cId="210685738" sldId="10010"/>
            <ac:spMk id="3" creationId="{D74EC603-0581-4A2D-1E44-095769BFF7AC}"/>
          </ac:spMkLst>
        </pc:spChg>
        <pc:spChg chg="add mod ord">
          <ac:chgData name="Aleksander Arstad" userId="362db778-9a8f-4baf-a8b0-9953eb5fb423" providerId="ADAL" clId="{F80A6F61-85E8-4509-9D88-F3D7807388BB}" dt="2023-12-22T15:29:50.816" v="418" actId="700"/>
          <ac:spMkLst>
            <pc:docMk/>
            <pc:sldMk cId="210685738" sldId="10010"/>
            <ac:spMk id="4" creationId="{123517BC-C470-89A5-61E7-939D365DA416}"/>
          </ac:spMkLst>
        </pc:spChg>
        <pc:spChg chg="add mod">
          <ac:chgData name="Aleksander Arstad" userId="362db778-9a8f-4baf-a8b0-9953eb5fb423" providerId="ADAL" clId="{F80A6F61-85E8-4509-9D88-F3D7807388BB}" dt="2023-12-22T15:30:02.627" v="419"/>
          <ac:spMkLst>
            <pc:docMk/>
            <pc:sldMk cId="210685738" sldId="10010"/>
            <ac:spMk id="5" creationId="{D8205CC3-20CC-9F6E-EB98-7D7EC9F29CC3}"/>
          </ac:spMkLst>
        </pc:spChg>
        <pc:spChg chg="add mod">
          <ac:chgData name="Aleksander Arstad" userId="362db778-9a8f-4baf-a8b0-9953eb5fb423" providerId="ADAL" clId="{F80A6F61-85E8-4509-9D88-F3D7807388BB}" dt="2023-12-22T15:30:02.627" v="419"/>
          <ac:spMkLst>
            <pc:docMk/>
            <pc:sldMk cId="210685738" sldId="10010"/>
            <ac:spMk id="6" creationId="{57F89FDA-CED8-03AB-FF2A-6406622A66C0}"/>
          </ac:spMkLst>
        </pc:spChg>
      </pc:sldChg>
      <pc:sldChg chg="modSp add del mod">
        <pc:chgData name="Aleksander Arstad" userId="362db778-9a8f-4baf-a8b0-9953eb5fb423" providerId="ADAL" clId="{F80A6F61-85E8-4509-9D88-F3D7807388BB}" dt="2023-12-18T12:55:29.224" v="374" actId="2696"/>
        <pc:sldMkLst>
          <pc:docMk/>
          <pc:sldMk cId="3914155459" sldId="10010"/>
        </pc:sldMkLst>
        <pc:spChg chg="mod">
          <ac:chgData name="Aleksander Arstad" userId="362db778-9a8f-4baf-a8b0-9953eb5fb423" providerId="ADAL" clId="{F80A6F61-85E8-4509-9D88-F3D7807388BB}" dt="2023-12-18T11:34:35.351" v="161"/>
          <ac:spMkLst>
            <pc:docMk/>
            <pc:sldMk cId="3914155459" sldId="10010"/>
            <ac:spMk id="4" creationId="{760420B1-D84B-818B-5074-FA76E302F23B}"/>
          </ac:spMkLst>
        </pc:spChg>
        <pc:spChg chg="mod">
          <ac:chgData name="Aleksander Arstad" userId="362db778-9a8f-4baf-a8b0-9953eb5fb423" providerId="ADAL" clId="{F80A6F61-85E8-4509-9D88-F3D7807388BB}" dt="2023-12-18T11:34:48.748" v="163"/>
          <ac:spMkLst>
            <pc:docMk/>
            <pc:sldMk cId="3914155459" sldId="10010"/>
            <ac:spMk id="5" creationId="{FAD03D79-FF86-4775-C2F2-90C4AF028FA0}"/>
          </ac:spMkLst>
        </pc:spChg>
      </pc:sldChg>
      <pc:sldChg chg="addSp delSp modSp new del mod modClrScheme chgLayout">
        <pc:chgData name="Aleksander Arstad" userId="362db778-9a8f-4baf-a8b0-9953eb5fb423" providerId="ADAL" clId="{F80A6F61-85E8-4509-9D88-F3D7807388BB}" dt="2023-12-18T12:35:42.105" v="373" actId="2696"/>
        <pc:sldMkLst>
          <pc:docMk/>
          <pc:sldMk cId="4161808897" sldId="10011"/>
        </pc:sldMkLst>
        <pc:spChg chg="del mod ord">
          <ac:chgData name="Aleksander Arstad" userId="362db778-9a8f-4baf-a8b0-9953eb5fb423" providerId="ADAL" clId="{F80A6F61-85E8-4509-9D88-F3D7807388BB}" dt="2023-12-18T12:26:06.525" v="300" actId="700"/>
          <ac:spMkLst>
            <pc:docMk/>
            <pc:sldMk cId="4161808897" sldId="10011"/>
            <ac:spMk id="2" creationId="{0CC5EDE1-DDF1-B171-D4D0-325934A3D243}"/>
          </ac:spMkLst>
        </pc:spChg>
        <pc:spChg chg="del mod ord">
          <ac:chgData name="Aleksander Arstad" userId="362db778-9a8f-4baf-a8b0-9953eb5fb423" providerId="ADAL" clId="{F80A6F61-85E8-4509-9D88-F3D7807388BB}" dt="2023-12-18T12:26:06.525" v="300" actId="700"/>
          <ac:spMkLst>
            <pc:docMk/>
            <pc:sldMk cId="4161808897" sldId="10011"/>
            <ac:spMk id="3" creationId="{D81F5FF1-E677-6D35-424C-E53ECEAA2C0F}"/>
          </ac:spMkLst>
        </pc:spChg>
        <pc:spChg chg="add mod ord">
          <ac:chgData name="Aleksander Arstad" userId="362db778-9a8f-4baf-a8b0-9953eb5fb423" providerId="ADAL" clId="{F80A6F61-85E8-4509-9D88-F3D7807388BB}" dt="2023-12-18T12:26:28.061" v="303" actId="27636"/>
          <ac:spMkLst>
            <pc:docMk/>
            <pc:sldMk cId="4161808897" sldId="10011"/>
            <ac:spMk id="4" creationId="{A668C036-2936-C3BA-B593-2E04BDF9A89B}"/>
          </ac:spMkLst>
        </pc:spChg>
        <pc:spChg chg="add mod ord">
          <ac:chgData name="Aleksander Arstad" userId="362db778-9a8f-4baf-a8b0-9953eb5fb423" providerId="ADAL" clId="{F80A6F61-85E8-4509-9D88-F3D7807388BB}" dt="2023-12-18T12:26:45.479" v="304"/>
          <ac:spMkLst>
            <pc:docMk/>
            <pc:sldMk cId="4161808897" sldId="10011"/>
            <ac:spMk id="5" creationId="{7C9A3190-4D82-5520-459B-B9F64FFE176D}"/>
          </ac:spMkLst>
        </pc:spChg>
      </pc:sldChg>
      <pc:sldChg chg="modSp new del mod">
        <pc:chgData name="Aleksander Arstad" userId="362db778-9a8f-4baf-a8b0-9953eb5fb423" providerId="ADAL" clId="{F80A6F61-85E8-4509-9D88-F3D7807388BB}" dt="2023-12-18T12:35:42.105" v="373" actId="2696"/>
        <pc:sldMkLst>
          <pc:docMk/>
          <pc:sldMk cId="3810284994" sldId="10012"/>
        </pc:sldMkLst>
        <pc:spChg chg="mod">
          <ac:chgData name="Aleksander Arstad" userId="362db778-9a8f-4baf-a8b0-9953eb5fb423" providerId="ADAL" clId="{F80A6F61-85E8-4509-9D88-F3D7807388BB}" dt="2023-12-18T12:27:32.210" v="307" actId="20577"/>
          <ac:spMkLst>
            <pc:docMk/>
            <pc:sldMk cId="3810284994" sldId="10012"/>
            <ac:spMk id="2" creationId="{73FD517F-B443-67B6-5DC3-AA706C14C6A9}"/>
          </ac:spMkLst>
        </pc:spChg>
        <pc:spChg chg="mod">
          <ac:chgData name="Aleksander Arstad" userId="362db778-9a8f-4baf-a8b0-9953eb5fb423" providerId="ADAL" clId="{F80A6F61-85E8-4509-9D88-F3D7807388BB}" dt="2023-12-18T12:32:36.126" v="372" actId="20577"/>
          <ac:spMkLst>
            <pc:docMk/>
            <pc:sldMk cId="3810284994" sldId="10012"/>
            <ac:spMk id="3" creationId="{F6388DEE-B36A-D88B-42BD-6088FDBD30A1}"/>
          </ac:spMkLst>
        </pc:spChg>
      </pc:sldChg>
    </pc:docChg>
  </pc:docChgLst>
  <pc:docChgLst>
    <pc:chgData name="Bidyendu Dey" userId="S::bd@gassco.no::23cde52b-f2c4-4771-9bce-419fe8f87e4a" providerId="AD" clId="Web-{7EA3DEC7-A78F-F9D9-749A-C43DBB6DE893}"/>
    <pc:docChg chg="modSld">
      <pc:chgData name="Bidyendu Dey" userId="S::bd@gassco.no::23cde52b-f2c4-4771-9bce-419fe8f87e4a" providerId="AD" clId="Web-{7EA3DEC7-A78F-F9D9-749A-C43DBB6DE893}" dt="2023-12-15T15:44:34.634" v="72" actId="14100"/>
      <pc:docMkLst>
        <pc:docMk/>
      </pc:docMkLst>
      <pc:sldChg chg="modSp">
        <pc:chgData name="Bidyendu Dey" userId="S::bd@gassco.no::23cde52b-f2c4-4771-9bce-419fe8f87e4a" providerId="AD" clId="Web-{7EA3DEC7-A78F-F9D9-749A-C43DBB6DE893}" dt="2023-12-15T15:31:11.274" v="13" actId="14100"/>
        <pc:sldMkLst>
          <pc:docMk/>
          <pc:sldMk cId="434043768" sldId="9993"/>
        </pc:sldMkLst>
        <pc:spChg chg="mod">
          <ac:chgData name="Bidyendu Dey" userId="S::bd@gassco.no::23cde52b-f2c4-4771-9bce-419fe8f87e4a" providerId="AD" clId="Web-{7EA3DEC7-A78F-F9D9-749A-C43DBB6DE893}" dt="2023-12-15T15:31:11.274" v="13" actId="14100"/>
          <ac:spMkLst>
            <pc:docMk/>
            <pc:sldMk cId="434043768" sldId="9993"/>
            <ac:spMk id="3" creationId="{074E9C47-387C-62D5-B470-42F2F14579D4}"/>
          </ac:spMkLst>
        </pc:spChg>
      </pc:sldChg>
      <pc:sldChg chg="modSp">
        <pc:chgData name="Bidyendu Dey" userId="S::bd@gassco.no::23cde52b-f2c4-4771-9bce-419fe8f87e4a" providerId="AD" clId="Web-{7EA3DEC7-A78F-F9D9-749A-C43DBB6DE893}" dt="2023-12-15T15:39:26.272" v="41" actId="14100"/>
        <pc:sldMkLst>
          <pc:docMk/>
          <pc:sldMk cId="1750751921" sldId="9999"/>
        </pc:sldMkLst>
        <pc:cxnChg chg="mod">
          <ac:chgData name="Bidyendu Dey" userId="S::bd@gassco.no::23cde52b-f2c4-4771-9bce-419fe8f87e4a" providerId="AD" clId="Web-{7EA3DEC7-A78F-F9D9-749A-C43DBB6DE893}" dt="2023-12-15T15:37:23.327" v="32" actId="14100"/>
          <ac:cxnSpMkLst>
            <pc:docMk/>
            <pc:sldMk cId="1750751921" sldId="9999"/>
            <ac:cxnSpMk id="22" creationId="{6C78597A-C024-4C5A-B65F-FF897127E1FE}"/>
          </ac:cxnSpMkLst>
        </pc:cxnChg>
        <pc:cxnChg chg="mod">
          <ac:chgData name="Bidyendu Dey" userId="S::bd@gassco.no::23cde52b-f2c4-4771-9bce-419fe8f87e4a" providerId="AD" clId="Web-{7EA3DEC7-A78F-F9D9-749A-C43DBB6DE893}" dt="2023-12-15T15:31:49.932" v="17" actId="14100"/>
          <ac:cxnSpMkLst>
            <pc:docMk/>
            <pc:sldMk cId="1750751921" sldId="9999"/>
            <ac:cxnSpMk id="23" creationId="{371C3E9C-239B-4F70-AE7C-DEAA0505F6E5}"/>
          </ac:cxnSpMkLst>
        </pc:cxnChg>
        <pc:cxnChg chg="mod">
          <ac:chgData name="Bidyendu Dey" userId="S::bd@gassco.no::23cde52b-f2c4-4771-9bce-419fe8f87e4a" providerId="AD" clId="Web-{7EA3DEC7-A78F-F9D9-749A-C43DBB6DE893}" dt="2023-12-15T15:39:08.505" v="37" actId="14100"/>
          <ac:cxnSpMkLst>
            <pc:docMk/>
            <pc:sldMk cId="1750751921" sldId="9999"/>
            <ac:cxnSpMk id="24" creationId="{CAA0847E-0E1E-4EF0-92C8-A398CB468E3B}"/>
          </ac:cxnSpMkLst>
        </pc:cxnChg>
        <pc:cxnChg chg="mod">
          <ac:chgData name="Bidyendu Dey" userId="S::bd@gassco.no::23cde52b-f2c4-4771-9bce-419fe8f87e4a" providerId="AD" clId="Web-{7EA3DEC7-A78F-F9D9-749A-C43DBB6DE893}" dt="2023-12-15T15:38:18.564" v="36" actId="14100"/>
          <ac:cxnSpMkLst>
            <pc:docMk/>
            <pc:sldMk cId="1750751921" sldId="9999"/>
            <ac:cxnSpMk id="28" creationId="{E7CA74DF-A621-464C-AD20-093951E1CF43}"/>
          </ac:cxnSpMkLst>
        </pc:cxnChg>
        <pc:cxnChg chg="mod">
          <ac:chgData name="Bidyendu Dey" userId="S::bd@gassco.no::23cde52b-f2c4-4771-9bce-419fe8f87e4a" providerId="AD" clId="Web-{7EA3DEC7-A78F-F9D9-749A-C43DBB6DE893}" dt="2023-12-15T15:39:14.927" v="38" actId="14100"/>
          <ac:cxnSpMkLst>
            <pc:docMk/>
            <pc:sldMk cId="1750751921" sldId="9999"/>
            <ac:cxnSpMk id="29" creationId="{24D27356-F5A2-41D6-BD0C-A99AB0C3F2A5}"/>
          </ac:cxnSpMkLst>
        </pc:cxnChg>
        <pc:cxnChg chg="mod">
          <ac:chgData name="Bidyendu Dey" userId="S::bd@gassco.no::23cde52b-f2c4-4771-9bce-419fe8f87e4a" providerId="AD" clId="Web-{7EA3DEC7-A78F-F9D9-749A-C43DBB6DE893}" dt="2023-12-15T15:39:19.240" v="39" actId="14100"/>
          <ac:cxnSpMkLst>
            <pc:docMk/>
            <pc:sldMk cId="1750751921" sldId="9999"/>
            <ac:cxnSpMk id="30" creationId="{F9C55962-9122-442E-ABF3-11C5762FFD48}"/>
          </ac:cxnSpMkLst>
        </pc:cxnChg>
        <pc:cxnChg chg="mod">
          <ac:chgData name="Bidyendu Dey" userId="S::bd@gassco.no::23cde52b-f2c4-4771-9bce-419fe8f87e4a" providerId="AD" clId="Web-{7EA3DEC7-A78F-F9D9-749A-C43DBB6DE893}" dt="2023-12-15T15:39:23.271" v="40" actId="14100"/>
          <ac:cxnSpMkLst>
            <pc:docMk/>
            <pc:sldMk cId="1750751921" sldId="9999"/>
            <ac:cxnSpMk id="31" creationId="{C29A230F-39CC-4802-A5AB-693D3072E7B7}"/>
          </ac:cxnSpMkLst>
        </pc:cxnChg>
        <pc:cxnChg chg="mod">
          <ac:chgData name="Bidyendu Dey" userId="S::bd@gassco.no::23cde52b-f2c4-4771-9bce-419fe8f87e4a" providerId="AD" clId="Web-{7EA3DEC7-A78F-F9D9-749A-C43DBB6DE893}" dt="2023-12-15T15:39:26.272" v="41" actId="14100"/>
          <ac:cxnSpMkLst>
            <pc:docMk/>
            <pc:sldMk cId="1750751921" sldId="9999"/>
            <ac:cxnSpMk id="32" creationId="{688AD814-5BFD-41FE-A25B-9EB69A720EFE}"/>
          </ac:cxnSpMkLst>
        </pc:cxnChg>
      </pc:sldChg>
      <pc:sldChg chg="modSp">
        <pc:chgData name="Bidyendu Dey" userId="S::bd@gassco.no::23cde52b-f2c4-4771-9bce-419fe8f87e4a" providerId="AD" clId="Web-{7EA3DEC7-A78F-F9D9-749A-C43DBB6DE893}" dt="2023-12-15T15:44:34.634" v="72" actId="14100"/>
        <pc:sldMkLst>
          <pc:docMk/>
          <pc:sldMk cId="3853508530" sldId="10000"/>
        </pc:sldMkLst>
        <pc:spChg chg="mod">
          <ac:chgData name="Bidyendu Dey" userId="S::bd@gassco.no::23cde52b-f2c4-4771-9bce-419fe8f87e4a" providerId="AD" clId="Web-{7EA3DEC7-A78F-F9D9-749A-C43DBB6DE893}" dt="2023-12-15T15:44:05.726" v="66" actId="1076"/>
          <ac:spMkLst>
            <pc:docMk/>
            <pc:sldMk cId="3853508530" sldId="10000"/>
            <ac:spMk id="15" creationId="{CBA1FAEC-89C1-45D3-A2B7-137DC701529F}"/>
          </ac:spMkLst>
        </pc:spChg>
        <pc:spChg chg="mod">
          <ac:chgData name="Bidyendu Dey" userId="S::bd@gassco.no::23cde52b-f2c4-4771-9bce-419fe8f87e4a" providerId="AD" clId="Web-{7EA3DEC7-A78F-F9D9-749A-C43DBB6DE893}" dt="2023-12-15T15:43:42.209" v="65"/>
          <ac:spMkLst>
            <pc:docMk/>
            <pc:sldMk cId="3853508530" sldId="10000"/>
            <ac:spMk id="16" creationId="{7464D32E-7F1A-4751-8147-6D509D4B03B4}"/>
          </ac:spMkLst>
        </pc:spChg>
        <pc:spChg chg="mod">
          <ac:chgData name="Bidyendu Dey" userId="S::bd@gassco.no::23cde52b-f2c4-4771-9bce-419fe8f87e4a" providerId="AD" clId="Web-{7EA3DEC7-A78F-F9D9-749A-C43DBB6DE893}" dt="2023-12-15T15:42:51.002" v="64" actId="20577"/>
          <ac:spMkLst>
            <pc:docMk/>
            <pc:sldMk cId="3853508530" sldId="10000"/>
            <ac:spMk id="17" creationId="{3276EC5D-C90C-4FC8-81CA-35DC316C3916}"/>
          </ac:spMkLst>
        </pc:spChg>
        <pc:cxnChg chg="mod">
          <ac:chgData name="Bidyendu Dey" userId="S::bd@gassco.no::23cde52b-f2c4-4771-9bce-419fe8f87e4a" providerId="AD" clId="Web-{7EA3DEC7-A78F-F9D9-749A-C43DBB6DE893}" dt="2023-12-15T15:44:10.429" v="67" actId="14100"/>
          <ac:cxnSpMkLst>
            <pc:docMk/>
            <pc:sldMk cId="3853508530" sldId="10000"/>
            <ac:cxnSpMk id="19" creationId="{F7A1704A-AB76-47B5-B53A-835B6C32DA91}"/>
          </ac:cxnSpMkLst>
        </pc:cxnChg>
        <pc:cxnChg chg="mod">
          <ac:chgData name="Bidyendu Dey" userId="S::bd@gassco.no::23cde52b-f2c4-4771-9bce-419fe8f87e4a" providerId="AD" clId="Web-{7EA3DEC7-A78F-F9D9-749A-C43DBB6DE893}" dt="2023-12-15T15:41:47.608" v="54" actId="14100"/>
          <ac:cxnSpMkLst>
            <pc:docMk/>
            <pc:sldMk cId="3853508530" sldId="10000"/>
            <ac:cxnSpMk id="22" creationId="{6C78597A-C024-4C5A-B65F-FF897127E1FE}"/>
          </ac:cxnSpMkLst>
        </pc:cxnChg>
        <pc:cxnChg chg="mod">
          <ac:chgData name="Bidyendu Dey" userId="S::bd@gassco.no::23cde52b-f2c4-4771-9bce-419fe8f87e4a" providerId="AD" clId="Web-{7EA3DEC7-A78F-F9D9-749A-C43DBB6DE893}" dt="2023-12-15T15:44:21.523" v="69" actId="14100"/>
          <ac:cxnSpMkLst>
            <pc:docMk/>
            <pc:sldMk cId="3853508530" sldId="10000"/>
            <ac:cxnSpMk id="23" creationId="{371C3E9C-239B-4F70-AE7C-DEAA0505F6E5}"/>
          </ac:cxnSpMkLst>
        </pc:cxnChg>
        <pc:cxnChg chg="mod">
          <ac:chgData name="Bidyendu Dey" userId="S::bd@gassco.no::23cde52b-f2c4-4771-9bce-419fe8f87e4a" providerId="AD" clId="Web-{7EA3DEC7-A78F-F9D9-749A-C43DBB6DE893}" dt="2023-12-15T15:41:55.280" v="56" actId="14100"/>
          <ac:cxnSpMkLst>
            <pc:docMk/>
            <pc:sldMk cId="3853508530" sldId="10000"/>
            <ac:cxnSpMk id="24" creationId="{CAA0847E-0E1E-4EF0-92C8-A398CB468E3B}"/>
          </ac:cxnSpMkLst>
        </pc:cxnChg>
        <pc:cxnChg chg="mod">
          <ac:chgData name="Bidyendu Dey" userId="S::bd@gassco.no::23cde52b-f2c4-4771-9bce-419fe8f87e4a" providerId="AD" clId="Web-{7EA3DEC7-A78F-F9D9-749A-C43DBB6DE893}" dt="2023-12-15T15:44:14.570" v="68" actId="14100"/>
          <ac:cxnSpMkLst>
            <pc:docMk/>
            <pc:sldMk cId="3853508530" sldId="10000"/>
            <ac:cxnSpMk id="28" creationId="{E7CA74DF-A621-464C-AD20-093951E1CF43}"/>
          </ac:cxnSpMkLst>
        </pc:cxnChg>
        <pc:cxnChg chg="mod">
          <ac:chgData name="Bidyendu Dey" userId="S::bd@gassco.no::23cde52b-f2c4-4771-9bce-419fe8f87e4a" providerId="AD" clId="Web-{7EA3DEC7-A78F-F9D9-749A-C43DBB6DE893}" dt="2023-12-15T15:44:34.634" v="72" actId="14100"/>
          <ac:cxnSpMkLst>
            <pc:docMk/>
            <pc:sldMk cId="3853508530" sldId="10000"/>
            <ac:cxnSpMk id="29" creationId="{24D27356-F5A2-41D6-BD0C-A99AB0C3F2A5}"/>
          </ac:cxnSpMkLst>
        </pc:cxnChg>
        <pc:cxnChg chg="mod">
          <ac:chgData name="Bidyendu Dey" userId="S::bd@gassco.no::23cde52b-f2c4-4771-9bce-419fe8f87e4a" providerId="AD" clId="Web-{7EA3DEC7-A78F-F9D9-749A-C43DBB6DE893}" dt="2023-12-15T15:44:29.321" v="71" actId="14100"/>
          <ac:cxnSpMkLst>
            <pc:docMk/>
            <pc:sldMk cId="3853508530" sldId="10000"/>
            <ac:cxnSpMk id="30" creationId="{F9C55962-9122-442E-ABF3-11C5762FFD48}"/>
          </ac:cxnSpMkLst>
        </pc:cxnChg>
        <pc:cxnChg chg="mod">
          <ac:chgData name="Bidyendu Dey" userId="S::bd@gassco.no::23cde52b-f2c4-4771-9bce-419fe8f87e4a" providerId="AD" clId="Web-{7EA3DEC7-A78F-F9D9-749A-C43DBB6DE893}" dt="2023-12-15T15:44:26.430" v="70" actId="14100"/>
          <ac:cxnSpMkLst>
            <pc:docMk/>
            <pc:sldMk cId="3853508530" sldId="10000"/>
            <ac:cxnSpMk id="31" creationId="{C29A230F-39CC-4802-A5AB-693D3072E7B7}"/>
          </ac:cxnSpMkLst>
        </pc:cxnChg>
        <pc:cxnChg chg="mod">
          <ac:chgData name="Bidyendu Dey" userId="S::bd@gassco.no::23cde52b-f2c4-4771-9bce-419fe8f87e4a" providerId="AD" clId="Web-{7EA3DEC7-A78F-F9D9-749A-C43DBB6DE893}" dt="2023-12-15T15:42:15.203" v="60" actId="14100"/>
          <ac:cxnSpMkLst>
            <pc:docMk/>
            <pc:sldMk cId="3853508530" sldId="10000"/>
            <ac:cxnSpMk id="32" creationId="{688AD814-5BFD-41FE-A25B-9EB69A720EFE}"/>
          </ac:cxnSpMkLst>
        </pc:cxnChg>
      </pc:sldChg>
      <pc:sldChg chg="modSp">
        <pc:chgData name="Bidyendu Dey" userId="S::bd@gassco.no::23cde52b-f2c4-4771-9bce-419fe8f87e4a" providerId="AD" clId="Web-{7EA3DEC7-A78F-F9D9-749A-C43DBB6DE893}" dt="2023-12-15T15:33:43.189" v="29" actId="14100"/>
        <pc:sldMkLst>
          <pc:docMk/>
          <pc:sldMk cId="370127985" sldId="10001"/>
        </pc:sldMkLst>
        <pc:spChg chg="mod">
          <ac:chgData name="Bidyendu Dey" userId="S::bd@gassco.no::23cde52b-f2c4-4771-9bce-419fe8f87e4a" providerId="AD" clId="Web-{7EA3DEC7-A78F-F9D9-749A-C43DBB6DE893}" dt="2023-12-15T15:33:00.608" v="23" actId="20577"/>
          <ac:spMkLst>
            <pc:docMk/>
            <pc:sldMk cId="370127985" sldId="10001"/>
            <ac:spMk id="15" creationId="{CBA1FAEC-89C1-45D3-A2B7-137DC701529F}"/>
          </ac:spMkLst>
        </pc:spChg>
        <pc:spChg chg="mod">
          <ac:chgData name="Bidyendu Dey" userId="S::bd@gassco.no::23cde52b-f2c4-4771-9bce-419fe8f87e4a" providerId="AD" clId="Web-{7EA3DEC7-A78F-F9D9-749A-C43DBB6DE893}" dt="2023-12-15T15:33:30.235" v="28" actId="14100"/>
          <ac:spMkLst>
            <pc:docMk/>
            <pc:sldMk cId="370127985" sldId="10001"/>
            <ac:spMk id="16" creationId="{7464D32E-7F1A-4751-8147-6D509D4B03B4}"/>
          </ac:spMkLst>
        </pc:spChg>
        <pc:spChg chg="mod">
          <ac:chgData name="Bidyendu Dey" userId="S::bd@gassco.no::23cde52b-f2c4-4771-9bce-419fe8f87e4a" providerId="AD" clId="Web-{7EA3DEC7-A78F-F9D9-749A-C43DBB6DE893}" dt="2023-12-15T15:33:43.189" v="29" actId="14100"/>
          <ac:spMkLst>
            <pc:docMk/>
            <pc:sldMk cId="370127985" sldId="10001"/>
            <ac:spMk id="21" creationId="{2983929C-0B85-45CE-98D0-FAF61F6904B3}"/>
          </ac:spMkLst>
        </pc:spChg>
      </pc:sldChg>
    </pc:docChg>
  </pc:docChgLst>
  <pc:docChgLst>
    <pc:chgData name="Bidyendu Dey" userId="S::bd@gassco.no::23cde52b-f2c4-4771-9bce-419fe8f87e4a" providerId="AD" clId="Web-{949505C6-C2C6-8BA8-0CC4-177389A3548A}"/>
    <pc:docChg chg="delSld modSld">
      <pc:chgData name="Bidyendu Dey" userId="S::bd@gassco.no::23cde52b-f2c4-4771-9bce-419fe8f87e4a" providerId="AD" clId="Web-{949505C6-C2C6-8BA8-0CC4-177389A3548A}" dt="2023-12-18T10:44:35.189" v="1" actId="14100"/>
      <pc:docMkLst>
        <pc:docMk/>
      </pc:docMkLst>
      <pc:sldChg chg="modSp">
        <pc:chgData name="Bidyendu Dey" userId="S::bd@gassco.no::23cde52b-f2c4-4771-9bce-419fe8f87e4a" providerId="AD" clId="Web-{949505C6-C2C6-8BA8-0CC4-177389A3548A}" dt="2023-12-18T10:44:35.189" v="1" actId="14100"/>
        <pc:sldMkLst>
          <pc:docMk/>
          <pc:sldMk cId="3133421291" sldId="9992"/>
        </pc:sldMkLst>
        <pc:spChg chg="mod">
          <ac:chgData name="Bidyendu Dey" userId="S::bd@gassco.no::23cde52b-f2c4-4771-9bce-419fe8f87e4a" providerId="AD" clId="Web-{949505C6-C2C6-8BA8-0CC4-177389A3548A}" dt="2023-12-18T10:44:35.189" v="1" actId="14100"/>
          <ac:spMkLst>
            <pc:docMk/>
            <pc:sldMk cId="3133421291" sldId="9992"/>
            <ac:spMk id="2" creationId="{8D94690F-B385-5D4E-903E-B7E3F53211A6}"/>
          </ac:spMkLst>
        </pc:spChg>
      </pc:sldChg>
      <pc:sldChg chg="del">
        <pc:chgData name="Bidyendu Dey" userId="S::bd@gassco.no::23cde52b-f2c4-4771-9bce-419fe8f87e4a" providerId="AD" clId="Web-{949505C6-C2C6-8BA8-0CC4-177389A3548A}" dt="2023-12-18T10:44:15.267" v="0"/>
        <pc:sldMkLst>
          <pc:docMk/>
          <pc:sldMk cId="3733548400" sldId="9996"/>
        </pc:sldMkLst>
      </pc:sldChg>
    </pc:docChg>
  </pc:docChgLst>
  <pc:docChgLst>
    <pc:chgData name="Bidyendu Dey" userId="S::bd@gassco.no::23cde52b-f2c4-4771-9bce-419fe8f87e4a" providerId="AD" clId="Web-{3BEE08CD-02D6-C50B-91F1-2497DD7CBFE0}"/>
    <pc:docChg chg="modSld">
      <pc:chgData name="Bidyendu Dey" userId="S::bd@gassco.no::23cde52b-f2c4-4771-9bce-419fe8f87e4a" providerId="AD" clId="Web-{3BEE08CD-02D6-C50B-91F1-2497DD7CBFE0}" dt="2023-12-19T14:03:26.225" v="2" actId="14100"/>
      <pc:docMkLst>
        <pc:docMk/>
      </pc:docMkLst>
      <pc:sldChg chg="modSp">
        <pc:chgData name="Bidyendu Dey" userId="S::bd@gassco.no::23cde52b-f2c4-4771-9bce-419fe8f87e4a" providerId="AD" clId="Web-{3BEE08CD-02D6-C50B-91F1-2497DD7CBFE0}" dt="2023-12-19T14:03:26.225" v="2" actId="14100"/>
        <pc:sldMkLst>
          <pc:docMk/>
          <pc:sldMk cId="1313779590" sldId="261"/>
        </pc:sldMkLst>
        <pc:spChg chg="mod">
          <ac:chgData name="Bidyendu Dey" userId="S::bd@gassco.no::23cde52b-f2c4-4771-9bce-419fe8f87e4a" providerId="AD" clId="Web-{3BEE08CD-02D6-C50B-91F1-2497DD7CBFE0}" dt="2023-12-19T14:03:26.225" v="2" actId="14100"/>
          <ac:spMkLst>
            <pc:docMk/>
            <pc:sldMk cId="1313779590" sldId="261"/>
            <ac:spMk id="3" creationId="{D8CDCA35-682F-44AE-A08D-600886005488}"/>
          </ac:spMkLst>
        </pc:spChg>
        <pc:picChg chg="mod">
          <ac:chgData name="Bidyendu Dey" userId="S::bd@gassco.no::23cde52b-f2c4-4771-9bce-419fe8f87e4a" providerId="AD" clId="Web-{3BEE08CD-02D6-C50B-91F1-2497DD7CBFE0}" dt="2023-12-19T14:03:09.537" v="0" actId="1076"/>
          <ac:picMkLst>
            <pc:docMk/>
            <pc:sldMk cId="1313779590" sldId="261"/>
            <ac:picMk id="4" creationId="{3F3A05CB-4096-85EB-CA99-BFE32CBC17A5}"/>
          </ac:picMkLst>
        </pc:picChg>
      </pc:sldChg>
    </pc:docChg>
  </pc:docChgLst>
  <pc:docChgLst>
    <pc:chgData name="Bidyendu Dey" userId="S::bd@gassco.no::23cde52b-f2c4-4771-9bce-419fe8f87e4a" providerId="AD" clId="Web-{EFF653D6-E3D6-29D4-03BF-6121E5CA52D7}"/>
    <pc:docChg chg="addSld modSld sldOrd">
      <pc:chgData name="Bidyendu Dey" userId="S::bd@gassco.no::23cde52b-f2c4-4771-9bce-419fe8f87e4a" providerId="AD" clId="Web-{EFF653D6-E3D6-29D4-03BF-6121E5CA52D7}" dt="2023-12-18T14:26:46.925" v="27" actId="20577"/>
      <pc:docMkLst>
        <pc:docMk/>
      </pc:docMkLst>
      <pc:sldChg chg="modSp">
        <pc:chgData name="Bidyendu Dey" userId="S::bd@gassco.no::23cde52b-f2c4-4771-9bce-419fe8f87e4a" providerId="AD" clId="Web-{EFF653D6-E3D6-29D4-03BF-6121E5CA52D7}" dt="2023-12-18T14:26:46.925" v="27" actId="20577"/>
        <pc:sldMkLst>
          <pc:docMk/>
          <pc:sldMk cId="434043768" sldId="9993"/>
        </pc:sldMkLst>
        <pc:spChg chg="mod">
          <ac:chgData name="Bidyendu Dey" userId="S::bd@gassco.no::23cde52b-f2c4-4771-9bce-419fe8f87e4a" providerId="AD" clId="Web-{EFF653D6-E3D6-29D4-03BF-6121E5CA52D7}" dt="2023-12-18T14:26:46.925" v="27" actId="20577"/>
          <ac:spMkLst>
            <pc:docMk/>
            <pc:sldMk cId="434043768" sldId="9993"/>
            <ac:spMk id="3" creationId="{074E9C47-387C-62D5-B470-42F2F14579D4}"/>
          </ac:spMkLst>
        </pc:spChg>
      </pc:sldChg>
      <pc:sldChg chg="addSp delSp modSp new mod ord modTransition modClrScheme chgLayout">
        <pc:chgData name="Bidyendu Dey" userId="S::bd@gassco.no::23cde52b-f2c4-4771-9bce-419fe8f87e4a" providerId="AD" clId="Web-{EFF653D6-E3D6-29D4-03BF-6121E5CA52D7}" dt="2023-12-18T13:31:53.789" v="26" actId="1076"/>
        <pc:sldMkLst>
          <pc:docMk/>
          <pc:sldMk cId="4285296491" sldId="10009"/>
        </pc:sldMkLst>
        <pc:spChg chg="del">
          <ac:chgData name="Bidyendu Dey" userId="S::bd@gassco.no::23cde52b-f2c4-4771-9bce-419fe8f87e4a" providerId="AD" clId="Web-{EFF653D6-E3D6-29D4-03BF-6121E5CA52D7}" dt="2023-12-18T13:31:11.005" v="2"/>
          <ac:spMkLst>
            <pc:docMk/>
            <pc:sldMk cId="4285296491" sldId="10009"/>
            <ac:spMk id="2" creationId="{25390DF3-5273-5003-A82E-DFF2410FD3A7}"/>
          </ac:spMkLst>
        </pc:spChg>
        <pc:spChg chg="mod">
          <ac:chgData name="Bidyendu Dey" userId="S::bd@gassco.no::23cde52b-f2c4-4771-9bce-419fe8f87e4a" providerId="AD" clId="Web-{EFF653D6-E3D6-29D4-03BF-6121E5CA52D7}" dt="2023-12-18T13:31:53.789" v="26" actId="1076"/>
          <ac:spMkLst>
            <pc:docMk/>
            <pc:sldMk cId="4285296491" sldId="10009"/>
            <ac:spMk id="3" creationId="{E9DBABA4-0ABF-8B49-83A6-36E39AF50776}"/>
          </ac:spMkLst>
        </pc:spChg>
        <pc:spChg chg="add del mod">
          <ac:chgData name="Bidyendu Dey" userId="S::bd@gassco.no::23cde52b-f2c4-4771-9bce-419fe8f87e4a" providerId="AD" clId="Web-{EFF653D6-E3D6-29D4-03BF-6121E5CA52D7}" dt="2023-12-18T13:31:31.381" v="6"/>
          <ac:spMkLst>
            <pc:docMk/>
            <pc:sldMk cId="4285296491" sldId="10009"/>
            <ac:spMk id="8" creationId="{DDC741AB-B314-E0E7-D236-7DC99B4332A9}"/>
          </ac:spMkLst>
        </pc:spChg>
        <pc:spChg chg="add mod">
          <ac:chgData name="Bidyendu Dey" userId="S::bd@gassco.no::23cde52b-f2c4-4771-9bce-419fe8f87e4a" providerId="AD" clId="Web-{EFF653D6-E3D6-29D4-03BF-6121E5CA52D7}" dt="2023-12-18T13:31:49.820" v="25" actId="1076"/>
          <ac:spMkLst>
            <pc:docMk/>
            <pc:sldMk cId="4285296491" sldId="10009"/>
            <ac:spMk id="10" creationId="{A9D2011A-CD11-DA38-D10D-5A1BFC4C1913}"/>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1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ssholder for topptekst 1">
            <a:extLst>
              <a:ext uri="{FF2B5EF4-FFF2-40B4-BE49-F238E27FC236}">
                <a16:creationId xmlns:a16="http://schemas.microsoft.com/office/drawing/2014/main" id="{96272926-ACFB-4CF5-90BF-A1BE74C8A2B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b-NO"/>
          </a:p>
        </p:txBody>
      </p:sp>
      <p:sp>
        <p:nvSpPr>
          <p:cNvPr id="3" name="Plassholder for dato 2">
            <a:extLst>
              <a:ext uri="{FF2B5EF4-FFF2-40B4-BE49-F238E27FC236}">
                <a16:creationId xmlns:a16="http://schemas.microsoft.com/office/drawing/2014/main" id="{68C4B35C-3D90-41CE-AD8B-A8ED719E525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AB2CB60-A881-4BDF-ACB7-7F3E3165C3CA}" type="datetimeFigureOut">
              <a:rPr lang="nb-NO" smtClean="0"/>
              <a:t>22.12.2023</a:t>
            </a:fld>
            <a:endParaRPr lang="nb-NO"/>
          </a:p>
        </p:txBody>
      </p:sp>
      <p:sp>
        <p:nvSpPr>
          <p:cNvPr id="4" name="Plassholder for bunntekst 3">
            <a:extLst>
              <a:ext uri="{FF2B5EF4-FFF2-40B4-BE49-F238E27FC236}">
                <a16:creationId xmlns:a16="http://schemas.microsoft.com/office/drawing/2014/main" id="{4D824F58-D905-4ACD-A031-D73F3342792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nb-NO"/>
          </a:p>
        </p:txBody>
      </p:sp>
      <p:sp>
        <p:nvSpPr>
          <p:cNvPr id="5" name="Plassholder for lysbildenummer 4">
            <a:extLst>
              <a:ext uri="{FF2B5EF4-FFF2-40B4-BE49-F238E27FC236}">
                <a16:creationId xmlns:a16="http://schemas.microsoft.com/office/drawing/2014/main" id="{A7DD597E-DEB6-43B1-8F44-1DDC411B8C5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9F76C3C-CCA0-45EB-9954-90B37FFCFF6D}" type="slidenum">
              <a:rPr lang="nb-NO" smtClean="0"/>
              <a:t>‹#›</a:t>
            </a:fld>
            <a:endParaRPr lang="nb-NO"/>
          </a:p>
        </p:txBody>
      </p:sp>
    </p:spTree>
    <p:extLst>
      <p:ext uri="{BB962C8B-B14F-4D97-AF65-F5344CB8AC3E}">
        <p14:creationId xmlns:p14="http://schemas.microsoft.com/office/powerpoint/2010/main" val="115550851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ssholder for top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b-NO"/>
          </a:p>
        </p:txBody>
      </p:sp>
      <p:sp>
        <p:nvSpPr>
          <p:cNvPr id="3" name="Plassholder for dato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4071B49-68AE-4873-9DB0-430B9B8C1E0F}" type="datetimeFigureOut">
              <a:rPr lang="nb-NO" smtClean="0"/>
              <a:t>22.12.2023</a:t>
            </a:fld>
            <a:endParaRPr lang="nb-NO"/>
          </a:p>
        </p:txBody>
      </p:sp>
      <p:sp>
        <p:nvSpPr>
          <p:cNvPr id="4" name="Plassholder for lysbil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b-NO"/>
          </a:p>
        </p:txBody>
      </p:sp>
      <p:sp>
        <p:nvSpPr>
          <p:cNvPr id="5" name="Plassholder for nota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p>
        </p:txBody>
      </p:sp>
      <p:sp>
        <p:nvSpPr>
          <p:cNvPr id="6" name="Plassholder for bunn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b-NO"/>
          </a:p>
        </p:txBody>
      </p:sp>
      <p:sp>
        <p:nvSpPr>
          <p:cNvPr id="7" name="Plassholder for lysbilde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0BC2F6B-F406-4615-B2C0-BEA62367D49F}" type="slidenum">
              <a:rPr lang="nb-NO" smtClean="0"/>
              <a:t>‹#›</a:t>
            </a:fld>
            <a:endParaRPr lang="nb-NO"/>
          </a:p>
        </p:txBody>
      </p:sp>
    </p:spTree>
    <p:extLst>
      <p:ext uri="{BB962C8B-B14F-4D97-AF65-F5344CB8AC3E}">
        <p14:creationId xmlns:p14="http://schemas.microsoft.com/office/powerpoint/2010/main" val="8801968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dirty="0"/>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12/22/2023 4:27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15568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dirty="0"/>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12/22/2023 4:27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884834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dirty="0"/>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12/22/2023 4:27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427358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dirty="0"/>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12/22/2023 4:27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038435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dirty="0"/>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12/22/2023 4:27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05206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dirty="0"/>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12/22/2023 4:27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3920742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5.jpe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6.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4.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17.png"/><Relationship Id="rId4" Type="http://schemas.openxmlformats.org/officeDocument/2006/relationships/image" Target="../media/image14.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8.jpe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9.jpe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0.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2.png"/><Relationship Id="rId1" Type="http://schemas.openxmlformats.org/officeDocument/2006/relationships/slideMaster" Target="../slideMasters/slideMaster2.xml"/><Relationship Id="rId4" Type="http://schemas.openxmlformats.org/officeDocument/2006/relationships/image" Target="../media/image23.jp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2.png"/><Relationship Id="rId1" Type="http://schemas.openxmlformats.org/officeDocument/2006/relationships/slideMaster" Target="../slideMasters/slideMaster2.xml"/><Relationship Id="rId4" Type="http://schemas.openxmlformats.org/officeDocument/2006/relationships/image" Target="../media/image24.jpg"/></Relationships>
</file>

<file path=ppt/slideLayouts/_rels/slideLayout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2.png"/><Relationship Id="rId1" Type="http://schemas.openxmlformats.org/officeDocument/2006/relationships/slideMaster" Target="../slideMasters/slideMaster2.xml"/><Relationship Id="rId4" Type="http://schemas.openxmlformats.org/officeDocument/2006/relationships/image" Target="../media/image25.jp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2.png"/><Relationship Id="rId1" Type="http://schemas.openxmlformats.org/officeDocument/2006/relationships/slideMaster" Target="../slideMasters/slideMaster2.xml"/><Relationship Id="rId4" Type="http://schemas.openxmlformats.org/officeDocument/2006/relationships/image" Target="../media/image26.jp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jpe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2.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2.png"/><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7.png"/><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4.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jpe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2.pn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2.png"/><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7.png"/><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5.xml"/><Relationship Id="rId4" Type="http://schemas.openxmlformats.org/officeDocument/2006/relationships/image" Target="../media/image2.pn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5.xml"/><Relationship Id="rId4" Type="http://schemas.openxmlformats.org/officeDocument/2006/relationships/image" Target="../media/image3.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2.png"/><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7.png"/><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6.xml"/><Relationship Id="rId4" Type="http://schemas.openxmlformats.org/officeDocument/2006/relationships/image" Target="../media/image2.pn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2.png"/><Relationship Id="rId1" Type="http://schemas.openxmlformats.org/officeDocument/2006/relationships/slideMaster" Target="../slideMasters/slideMaster7.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7.png"/><Relationship Id="rId1" Type="http://schemas.openxmlformats.org/officeDocument/2006/relationships/slideMaster" Target="../slideMasters/slideMaster7.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e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3.png"/></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7.xml"/><Relationship Id="rId4" Type="http://schemas.openxmlformats.org/officeDocument/2006/relationships/image" Target="../media/image17.pn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2.png"/><Relationship Id="rId1" Type="http://schemas.openxmlformats.org/officeDocument/2006/relationships/slideMaster" Target="../slideMasters/slideMaster8.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7.png"/><Relationship Id="rId1" Type="http://schemas.openxmlformats.org/officeDocument/2006/relationships/slideMaster" Target="../slideMasters/slideMaster8.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Master" Target="../slideMasters/slideMaster8.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8.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8.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8.xml"/><Relationship Id="rId4" Type="http://schemas.openxmlformats.org/officeDocument/2006/relationships/image" Target="../media/image17.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0.jpe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2.png"/></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2.png"/><Relationship Id="rId1" Type="http://schemas.openxmlformats.org/officeDocument/2006/relationships/slideMaster" Target="../slideMasters/slideMaster9.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7.png"/><Relationship Id="rId1" Type="http://schemas.openxmlformats.org/officeDocument/2006/relationships/slideMaster" Target="../slideMasters/slideMaster9.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Master" Target="../slideMasters/slideMaster9.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9.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9.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9.xml"/><Relationship Id="rId4" Type="http://schemas.openxmlformats.org/officeDocument/2006/relationships/image" Target="../media/image17.png"/></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0.xml"/><Relationship Id="rId4" Type="http://schemas.openxmlformats.org/officeDocument/2006/relationships/image" Target="../media/image3.png"/></Relationships>
</file>

<file path=ppt/slideLayouts/_rels/slideLayout7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Master" Target="../slideMasters/slideMaster10.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5.png"/></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jpeg"/><Relationship Id="rId1" Type="http://schemas.openxmlformats.org/officeDocument/2006/relationships/slideMaster" Target="../slideMasters/slideMaster10.xml"/><Relationship Id="rId5" Type="http://schemas.openxmlformats.org/officeDocument/2006/relationships/image" Target="../media/image3.png"/><Relationship Id="rId4" Type="http://schemas.openxmlformats.org/officeDocument/2006/relationships/image" Target="../media/image2.png"/></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jpeg"/><Relationship Id="rId1" Type="http://schemas.openxmlformats.org/officeDocument/2006/relationships/slideMaster" Target="../slideMasters/slideMaster10.xml"/><Relationship Id="rId5" Type="http://schemas.openxmlformats.org/officeDocument/2006/relationships/image" Target="../media/image3.png"/><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jpe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2.png"/></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eg"/><Relationship Id="rId1" Type="http://schemas.openxmlformats.org/officeDocument/2006/relationships/slideMaster" Target="../slideMasters/slideMaster10.xml"/><Relationship Id="rId4" Type="http://schemas.openxmlformats.org/officeDocument/2006/relationships/image" Target="../media/image3.png"/></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eg"/><Relationship Id="rId1" Type="http://schemas.openxmlformats.org/officeDocument/2006/relationships/slideMaster" Target="../slideMasters/slideMaster10.xml"/><Relationship Id="rId5" Type="http://schemas.openxmlformats.org/officeDocument/2006/relationships/image" Target="../media/image5.png"/><Relationship Id="rId4" Type="http://schemas.openxmlformats.org/officeDocument/2006/relationships/image" Target="../media/image3.png"/></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0.jpeg"/><Relationship Id="rId1" Type="http://schemas.openxmlformats.org/officeDocument/2006/relationships/slideMaster" Target="../slideMasters/slideMaster10.xml"/><Relationship Id="rId5" Type="http://schemas.openxmlformats.org/officeDocument/2006/relationships/image" Target="../media/image3.png"/><Relationship Id="rId4" Type="http://schemas.openxmlformats.org/officeDocument/2006/relationships/image" Target="../media/image2.png"/></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jpeg"/><Relationship Id="rId1" Type="http://schemas.openxmlformats.org/officeDocument/2006/relationships/slideMaster" Target="../slideMasters/slideMaster10.xml"/><Relationship Id="rId5" Type="http://schemas.openxmlformats.org/officeDocument/2006/relationships/image" Target="../media/image3.png"/><Relationship Id="rId4" Type="http://schemas.openxmlformats.org/officeDocument/2006/relationships/image" Target="../media/image2.png"/></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Master" Target="../slideMasters/slideMaster10.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4.png"/></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5.jpeg"/><Relationship Id="rId1" Type="http://schemas.openxmlformats.org/officeDocument/2006/relationships/slideMaster" Target="../slideMasters/slideMaster10.xml"/><Relationship Id="rId5" Type="http://schemas.openxmlformats.org/officeDocument/2006/relationships/image" Target="../media/image3.png"/><Relationship Id="rId4" Type="http://schemas.openxmlformats.org/officeDocument/2006/relationships/image" Target="../media/image2.png"/></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6.jpeg"/><Relationship Id="rId1" Type="http://schemas.openxmlformats.org/officeDocument/2006/relationships/slideMaster" Target="../slideMasters/slideMaster10.xml"/><Relationship Id="rId4" Type="http://schemas.openxmlformats.org/officeDocument/2006/relationships/image" Target="../media/image3.png"/></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Master" Target="../slideMasters/slideMaster10.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4.png"/></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Master" Target="../slideMasters/slideMaster10.xml"/><Relationship Id="rId6" Type="http://schemas.openxmlformats.org/officeDocument/2006/relationships/image" Target="../media/image3.png"/><Relationship Id="rId5" Type="http://schemas.openxmlformats.org/officeDocument/2006/relationships/image" Target="../media/image17.png"/><Relationship Id="rId4" Type="http://schemas.openxmlformats.org/officeDocument/2006/relationships/image" Target="../media/image14.png"/></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8.jpeg"/><Relationship Id="rId1" Type="http://schemas.openxmlformats.org/officeDocument/2006/relationships/slideMaster" Target="../slideMasters/slideMaster10.xml"/><Relationship Id="rId5" Type="http://schemas.openxmlformats.org/officeDocument/2006/relationships/image" Target="../media/image3.png"/><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4.png"/></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9.jpeg"/><Relationship Id="rId1" Type="http://schemas.openxmlformats.org/officeDocument/2006/relationships/slideMaster" Target="../slideMasters/slideMaster10.xml"/><Relationship Id="rId5" Type="http://schemas.openxmlformats.org/officeDocument/2006/relationships/image" Target="../media/image3.png"/><Relationship Id="rId4" Type="http://schemas.openxmlformats.org/officeDocument/2006/relationships/image" Target="../media/image2.png"/></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0.jpeg"/><Relationship Id="rId1" Type="http://schemas.openxmlformats.org/officeDocument/2006/relationships/slideMaster" Target="../slideMasters/slideMaster10.xml"/><Relationship Id="rId4" Type="http://schemas.openxmlformats.org/officeDocument/2006/relationships/image" Target="../media/image3.png"/></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1.jpeg"/><Relationship Id="rId1" Type="http://schemas.openxmlformats.org/officeDocument/2006/relationships/slideMaster" Target="../slideMasters/slideMaster10.xml"/><Relationship Id="rId4" Type="http://schemas.openxmlformats.org/officeDocument/2006/relationships/image" Target="../media/image3.png"/></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Master" Target="../slideMasters/slideMaster10.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Opening dark blue TRACK">
    <p:spTree>
      <p:nvGrpSpPr>
        <p:cNvPr id="1" name=""/>
        <p:cNvGrpSpPr/>
        <p:nvPr/>
      </p:nvGrpSpPr>
      <p:grpSpPr>
        <a:xfrm>
          <a:off x="0" y="0"/>
          <a:ext cx="0" cy="0"/>
          <a:chOff x="0" y="0"/>
          <a:chExt cx="0" cy="0"/>
        </a:xfrm>
      </p:grpSpPr>
      <p:pic>
        <p:nvPicPr>
          <p:cNvPr id="3" name="Bilde 2">
            <a:extLst>
              <a:ext uri="{FF2B5EF4-FFF2-40B4-BE49-F238E27FC236}">
                <a16:creationId xmlns:a16="http://schemas.microsoft.com/office/drawing/2014/main" id="{ED36C935-5949-4760-8CB1-58BCACAF841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10" name="Bilde 3" descr="Et bilde som inneholder utklipp&#10;&#10;Automatisk generert beskrivelse">
            <a:extLst>
              <a:ext uri="{FF2B5EF4-FFF2-40B4-BE49-F238E27FC236}">
                <a16:creationId xmlns:a16="http://schemas.microsoft.com/office/drawing/2014/main" id="{50224E18-9EEB-4352-84EB-4B2365BA4E2A}"/>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60000" y="6336000"/>
            <a:ext cx="1447812" cy="241302"/>
          </a:xfrm>
          <a:prstGeom prst="rect">
            <a:avLst/>
          </a:prstGeom>
        </p:spPr>
      </p:pic>
      <p:pic>
        <p:nvPicPr>
          <p:cNvPr id="13" name="Bilde 12">
            <a:extLst>
              <a:ext uri="{FF2B5EF4-FFF2-40B4-BE49-F238E27FC236}">
                <a16:creationId xmlns:a16="http://schemas.microsoft.com/office/drawing/2014/main" id="{C21E7ACA-6430-45A9-BA09-0E43E94287E7}"/>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1088000" y="6012000"/>
            <a:ext cx="733353" cy="580571"/>
          </a:xfrm>
          <a:prstGeom prst="rect">
            <a:avLst/>
          </a:prstGeom>
        </p:spPr>
      </p:pic>
      <p:sp>
        <p:nvSpPr>
          <p:cNvPr id="12" name="Text Placeholder 9">
            <a:extLst>
              <a:ext uri="{FF2B5EF4-FFF2-40B4-BE49-F238E27FC236}">
                <a16:creationId xmlns:a16="http://schemas.microsoft.com/office/drawing/2014/main" id="{FD927266-FE90-402E-9ED7-BEC98F0B5F5D}"/>
              </a:ext>
            </a:extLst>
          </p:cNvPr>
          <p:cNvSpPr>
            <a:spLocks noGrp="1"/>
          </p:cNvSpPr>
          <p:nvPr>
            <p:ph type="body" sz="quarter" idx="10" hasCustomPrompt="1"/>
          </p:nvPr>
        </p:nvSpPr>
        <p:spPr>
          <a:xfrm>
            <a:off x="798588" y="2390425"/>
            <a:ext cx="10800000" cy="930275"/>
          </a:xfrm>
        </p:spPr>
        <p:txBody>
          <a:bodyPr lIns="108000">
            <a:normAutofit/>
          </a:bodyPr>
          <a:lstStyle>
            <a:lvl1pPr marL="0" indent="0">
              <a:buNone/>
              <a:defRPr sz="2500">
                <a:solidFill>
                  <a:schemeClr val="bg1"/>
                </a:solidFill>
              </a:defRPr>
            </a:lvl1pPr>
          </a:lstStyle>
          <a:p>
            <a:pPr lvl="0"/>
            <a:r>
              <a:rPr lang="en-US" dirty="0"/>
              <a:t>Click to edit</a:t>
            </a:r>
          </a:p>
        </p:txBody>
      </p:sp>
      <p:sp>
        <p:nvSpPr>
          <p:cNvPr id="11" name="Title 7">
            <a:extLst>
              <a:ext uri="{FF2B5EF4-FFF2-40B4-BE49-F238E27FC236}">
                <a16:creationId xmlns:a16="http://schemas.microsoft.com/office/drawing/2014/main" id="{9D259775-AEB3-4B14-B653-48BA649D051C}"/>
              </a:ext>
            </a:extLst>
          </p:cNvPr>
          <p:cNvSpPr>
            <a:spLocks noGrp="1"/>
          </p:cNvSpPr>
          <p:nvPr>
            <p:ph type="title" hasCustomPrompt="1"/>
          </p:nvPr>
        </p:nvSpPr>
        <p:spPr>
          <a:xfrm>
            <a:off x="798588" y="1629302"/>
            <a:ext cx="10800000" cy="748245"/>
          </a:xfrm>
        </p:spPr>
        <p:txBody>
          <a:bodyPr>
            <a:normAutofit/>
          </a:bodyPr>
          <a:lstStyle>
            <a:lvl1pPr>
              <a:defRPr sz="4000" b="1">
                <a:solidFill>
                  <a:schemeClr val="bg1"/>
                </a:solidFill>
              </a:defRPr>
            </a:lvl1pPr>
          </a:lstStyle>
          <a:p>
            <a:r>
              <a:rPr lang="en-US" dirty="0"/>
              <a:t>Click to edit title</a:t>
            </a:r>
          </a:p>
        </p:txBody>
      </p:sp>
    </p:spTree>
    <p:extLst>
      <p:ext uri="{BB962C8B-B14F-4D97-AF65-F5344CB8AC3E}">
        <p14:creationId xmlns:p14="http://schemas.microsoft.com/office/powerpoint/2010/main" val="5491304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Nyhamna (Shell)">
    <p:bg>
      <p:bgPr>
        <a:solidFill>
          <a:srgbClr val="00209A"/>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29DA65B-4594-45BA-AA8C-09CC229ECFED}"/>
              </a:ext>
            </a:extLst>
          </p:cNvPr>
          <p:cNvPicPr>
            <a:picLocks noChangeAspect="1"/>
          </p:cNvPicPr>
          <p:nvPr userDrawn="1"/>
        </p:nvPicPr>
        <p:blipFill rotWithShape="1">
          <a:blip r:embed="rId2" cstate="email">
            <a:alphaModFix amt="50000"/>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6" name="Text Placeholder 9">
            <a:extLst>
              <a:ext uri="{FF2B5EF4-FFF2-40B4-BE49-F238E27FC236}">
                <a16:creationId xmlns:a16="http://schemas.microsoft.com/office/drawing/2014/main" id="{F640B9A6-D1F5-478D-ADA3-3F1713018035}"/>
              </a:ext>
            </a:extLst>
          </p:cNvPr>
          <p:cNvSpPr>
            <a:spLocks noGrp="1"/>
          </p:cNvSpPr>
          <p:nvPr>
            <p:ph type="body" sz="quarter" idx="10"/>
          </p:nvPr>
        </p:nvSpPr>
        <p:spPr>
          <a:xfrm>
            <a:off x="798588" y="2390425"/>
            <a:ext cx="10800000" cy="930275"/>
          </a:xfrm>
        </p:spPr>
        <p:txBody>
          <a:bodyPr lIns="108000">
            <a:normAutofit/>
          </a:bodyPr>
          <a:lstStyle>
            <a:lvl1pPr marL="0" indent="0">
              <a:buNone/>
              <a:defRPr sz="2500">
                <a:solidFill>
                  <a:schemeClr val="bg1"/>
                </a:solidFill>
              </a:defRPr>
            </a:lvl1pPr>
          </a:lstStyle>
          <a:p>
            <a:pPr lvl="0"/>
            <a:r>
              <a:rPr lang="en-US"/>
              <a:t>Click to edit Master text styles</a:t>
            </a:r>
          </a:p>
        </p:txBody>
      </p:sp>
      <p:sp>
        <p:nvSpPr>
          <p:cNvPr id="15" name="Title 7">
            <a:extLst>
              <a:ext uri="{FF2B5EF4-FFF2-40B4-BE49-F238E27FC236}">
                <a16:creationId xmlns:a16="http://schemas.microsoft.com/office/drawing/2014/main" id="{DC826568-E683-4251-8725-25D17CE37294}"/>
              </a:ext>
            </a:extLst>
          </p:cNvPr>
          <p:cNvSpPr>
            <a:spLocks noGrp="1"/>
          </p:cNvSpPr>
          <p:nvPr>
            <p:ph type="title" hasCustomPrompt="1"/>
          </p:nvPr>
        </p:nvSpPr>
        <p:spPr>
          <a:xfrm>
            <a:off x="798588" y="1629302"/>
            <a:ext cx="10800000" cy="748245"/>
          </a:xfrm>
        </p:spPr>
        <p:txBody>
          <a:bodyPr>
            <a:normAutofit/>
          </a:bodyPr>
          <a:lstStyle>
            <a:lvl1pPr>
              <a:defRPr sz="4000" b="1">
                <a:solidFill>
                  <a:schemeClr val="bg1"/>
                </a:solidFill>
              </a:defRPr>
            </a:lvl1pPr>
          </a:lstStyle>
          <a:p>
            <a:r>
              <a:rPr lang="en-US" dirty="0"/>
              <a:t>Click to edit title</a:t>
            </a:r>
          </a:p>
        </p:txBody>
      </p:sp>
      <p:pic>
        <p:nvPicPr>
          <p:cNvPr id="7" name="Picture 6" descr="A picture containing ax, shirt, umbrella&#10;&#10;Description automatically generated">
            <a:extLst>
              <a:ext uri="{FF2B5EF4-FFF2-40B4-BE49-F238E27FC236}">
                <a16:creationId xmlns:a16="http://schemas.microsoft.com/office/drawing/2014/main" id="{CCD59E5E-54BC-4840-8D61-69AC534DA3F3}"/>
              </a:ext>
            </a:extLst>
          </p:cNvPr>
          <p:cNvPicPr>
            <a:picLocks noChangeAspect="1"/>
          </p:cNvPicPr>
          <p:nvPr userDrawn="1"/>
        </p:nvPicPr>
        <p:blipFill>
          <a:blip r:embed="rId3" cstate="email">
            <a:alphaModFix amt="35000"/>
            <a:extLst>
              <a:ext uri="{28A0092B-C50C-407E-A947-70E740481C1C}">
                <a14:useLocalDpi xmlns:a14="http://schemas.microsoft.com/office/drawing/2010/main"/>
              </a:ext>
            </a:extLst>
          </a:blip>
          <a:stretch>
            <a:fillRect/>
          </a:stretch>
        </p:blipFill>
        <p:spPr>
          <a:xfrm>
            <a:off x="3642532" y="1343240"/>
            <a:ext cx="4906936" cy="4171519"/>
          </a:xfrm>
          <a:prstGeom prst="rect">
            <a:avLst/>
          </a:prstGeom>
        </p:spPr>
      </p:pic>
      <p:pic>
        <p:nvPicPr>
          <p:cNvPr id="8" name="Bilde 3" descr="Et bilde som inneholder utklipp&#10;&#10;Automatisk generert beskrivelse">
            <a:extLst>
              <a:ext uri="{FF2B5EF4-FFF2-40B4-BE49-F238E27FC236}">
                <a16:creationId xmlns:a16="http://schemas.microsoft.com/office/drawing/2014/main" id="{C9BDC6C0-BC7A-4A81-94C5-4C28E1776FB6}"/>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360000" y="6336000"/>
            <a:ext cx="1447812" cy="241302"/>
          </a:xfrm>
          <a:prstGeom prst="rect">
            <a:avLst/>
          </a:prstGeom>
        </p:spPr>
      </p:pic>
      <p:pic>
        <p:nvPicPr>
          <p:cNvPr id="9" name="Bilde 12">
            <a:extLst>
              <a:ext uri="{FF2B5EF4-FFF2-40B4-BE49-F238E27FC236}">
                <a16:creationId xmlns:a16="http://schemas.microsoft.com/office/drawing/2014/main" id="{82CE0E8C-705C-4CF5-BF68-810A263A9C4F}"/>
              </a:ext>
            </a:extLst>
          </p:cNvPr>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11088000" y="6012000"/>
            <a:ext cx="733353" cy="580571"/>
          </a:xfrm>
          <a:prstGeom prst="rect">
            <a:avLst/>
          </a:prstGeom>
        </p:spPr>
      </p:pic>
    </p:spTree>
    <p:extLst>
      <p:ext uri="{BB962C8B-B14F-4D97-AF65-F5344CB8AC3E}">
        <p14:creationId xmlns:p14="http://schemas.microsoft.com/office/powerpoint/2010/main" val="24444572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Opening dark blue Kollsnes">
    <p:spTree>
      <p:nvGrpSpPr>
        <p:cNvPr id="1" name=""/>
        <p:cNvGrpSpPr/>
        <p:nvPr/>
      </p:nvGrpSpPr>
      <p:grpSpPr>
        <a:xfrm>
          <a:off x="0" y="0"/>
          <a:ext cx="0" cy="0"/>
          <a:chOff x="0" y="0"/>
          <a:chExt cx="0" cy="0"/>
        </a:xfrm>
      </p:grpSpPr>
      <p:pic>
        <p:nvPicPr>
          <p:cNvPr id="3" name="Bilde 2">
            <a:extLst>
              <a:ext uri="{FF2B5EF4-FFF2-40B4-BE49-F238E27FC236}">
                <a16:creationId xmlns:a16="http://schemas.microsoft.com/office/drawing/2014/main" id="{3D2C2699-4CCF-4D45-8FD0-F8655B6310F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10" name="Bilde 3" descr="Et bilde som inneholder utklipp&#10;&#10;Automatisk generert beskrivelse">
            <a:extLst>
              <a:ext uri="{FF2B5EF4-FFF2-40B4-BE49-F238E27FC236}">
                <a16:creationId xmlns:a16="http://schemas.microsoft.com/office/drawing/2014/main" id="{27B5AFA5-3841-4317-8366-B48BB2FEA56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60000" y="6336000"/>
            <a:ext cx="1447812" cy="241302"/>
          </a:xfrm>
          <a:prstGeom prst="rect">
            <a:avLst/>
          </a:prstGeom>
        </p:spPr>
      </p:pic>
      <p:sp>
        <p:nvSpPr>
          <p:cNvPr id="12" name="Text Placeholder 9">
            <a:extLst>
              <a:ext uri="{FF2B5EF4-FFF2-40B4-BE49-F238E27FC236}">
                <a16:creationId xmlns:a16="http://schemas.microsoft.com/office/drawing/2014/main" id="{DB4E5197-FD0B-42CA-A0E5-F72FA89A27F2}"/>
              </a:ext>
            </a:extLst>
          </p:cNvPr>
          <p:cNvSpPr>
            <a:spLocks noGrp="1"/>
          </p:cNvSpPr>
          <p:nvPr>
            <p:ph type="body" sz="quarter" idx="10" hasCustomPrompt="1"/>
          </p:nvPr>
        </p:nvSpPr>
        <p:spPr>
          <a:xfrm>
            <a:off x="798588" y="2390425"/>
            <a:ext cx="10800000" cy="930275"/>
          </a:xfrm>
        </p:spPr>
        <p:txBody>
          <a:bodyPr lIns="108000">
            <a:normAutofit/>
          </a:bodyPr>
          <a:lstStyle>
            <a:lvl1pPr marL="0" indent="0">
              <a:buNone/>
              <a:defRPr sz="2500">
                <a:solidFill>
                  <a:schemeClr val="bg1"/>
                </a:solidFill>
              </a:defRPr>
            </a:lvl1pPr>
          </a:lstStyle>
          <a:p>
            <a:pPr lvl="0"/>
            <a:r>
              <a:rPr lang="en-US" dirty="0"/>
              <a:t>Click to edit</a:t>
            </a:r>
          </a:p>
        </p:txBody>
      </p:sp>
      <p:sp>
        <p:nvSpPr>
          <p:cNvPr id="11" name="Title 7">
            <a:extLst>
              <a:ext uri="{FF2B5EF4-FFF2-40B4-BE49-F238E27FC236}">
                <a16:creationId xmlns:a16="http://schemas.microsoft.com/office/drawing/2014/main" id="{BB4AFDB4-96C7-48A0-9677-949EAE437873}"/>
              </a:ext>
            </a:extLst>
          </p:cNvPr>
          <p:cNvSpPr>
            <a:spLocks noGrp="1"/>
          </p:cNvSpPr>
          <p:nvPr>
            <p:ph type="title" hasCustomPrompt="1"/>
          </p:nvPr>
        </p:nvSpPr>
        <p:spPr>
          <a:xfrm>
            <a:off x="798588" y="1629302"/>
            <a:ext cx="10800000" cy="748245"/>
          </a:xfrm>
        </p:spPr>
        <p:txBody>
          <a:bodyPr>
            <a:normAutofit/>
          </a:bodyPr>
          <a:lstStyle>
            <a:lvl1pPr>
              <a:defRPr sz="4000" b="1">
                <a:solidFill>
                  <a:schemeClr val="bg1"/>
                </a:solidFill>
              </a:defRPr>
            </a:lvl1pPr>
          </a:lstStyle>
          <a:p>
            <a:r>
              <a:rPr lang="en-US" dirty="0"/>
              <a:t>Click to edit title</a:t>
            </a:r>
          </a:p>
        </p:txBody>
      </p:sp>
      <p:pic>
        <p:nvPicPr>
          <p:cNvPr id="7" name="Bilde 16">
            <a:extLst>
              <a:ext uri="{FF2B5EF4-FFF2-40B4-BE49-F238E27FC236}">
                <a16:creationId xmlns:a16="http://schemas.microsoft.com/office/drawing/2014/main" id="{947A8399-2105-4DB4-8B7E-4484DE82AC39}"/>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1088000" y="6012000"/>
            <a:ext cx="733353" cy="580571"/>
          </a:xfrm>
          <a:prstGeom prst="rect">
            <a:avLst/>
          </a:prstGeom>
        </p:spPr>
      </p:pic>
    </p:spTree>
    <p:extLst>
      <p:ext uri="{BB962C8B-B14F-4D97-AF65-F5344CB8AC3E}">
        <p14:creationId xmlns:p14="http://schemas.microsoft.com/office/powerpoint/2010/main" val="6478242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Light red opening GGT">
    <p:bg>
      <p:bgPr>
        <a:solidFill>
          <a:srgbClr val="F65058"/>
        </a:solidFill>
        <a:effectLst/>
      </p:bgPr>
    </p:bg>
    <p:spTree>
      <p:nvGrpSpPr>
        <p:cNvPr id="1" name=""/>
        <p:cNvGrpSpPr/>
        <p:nvPr/>
      </p:nvGrpSpPr>
      <p:grpSpPr>
        <a:xfrm>
          <a:off x="0" y="0"/>
          <a:ext cx="0" cy="0"/>
          <a:chOff x="0" y="0"/>
          <a:chExt cx="0" cy="0"/>
        </a:xfrm>
      </p:grpSpPr>
      <p:grpSp>
        <p:nvGrpSpPr>
          <p:cNvPr id="2" name="Gruppe 1">
            <a:extLst>
              <a:ext uri="{FF2B5EF4-FFF2-40B4-BE49-F238E27FC236}">
                <a16:creationId xmlns:a16="http://schemas.microsoft.com/office/drawing/2014/main" id="{A2D0028A-A4F2-416D-81B4-96FBBA4B143C}"/>
              </a:ext>
            </a:extLst>
          </p:cNvPr>
          <p:cNvGrpSpPr/>
          <p:nvPr userDrawn="1"/>
        </p:nvGrpSpPr>
        <p:grpSpPr>
          <a:xfrm>
            <a:off x="0" y="1"/>
            <a:ext cx="12192000" cy="6857999"/>
            <a:chOff x="0" y="1"/>
            <a:chExt cx="12192000" cy="6857999"/>
          </a:xfrm>
        </p:grpSpPr>
        <p:pic>
          <p:nvPicPr>
            <p:cNvPr id="11" name="Plassholder for bilde 9" descr="Et bilde som inneholder himmel, utendørs, gjerde, foto&#10;&#10;Automatisk generert beskrivelse">
              <a:extLst>
                <a:ext uri="{FF2B5EF4-FFF2-40B4-BE49-F238E27FC236}">
                  <a16:creationId xmlns:a16="http://schemas.microsoft.com/office/drawing/2014/main" id="{27430778-31AC-4199-ACE3-E270FE56641B}"/>
                </a:ext>
              </a:extLst>
            </p:cNvPr>
            <p:cNvPicPr>
              <a:picLocks noChangeAspect="1"/>
            </p:cNvPicPr>
            <p:nvPr userDrawn="1"/>
          </p:nvPicPr>
          <p:blipFill>
            <a:blip r:embed="rId2" cstate="email">
              <a:alphaModFix amt="20000"/>
              <a:extLst>
                <a:ext uri="{28A0092B-C50C-407E-A947-70E740481C1C}">
                  <a14:useLocalDpi xmlns:a14="http://schemas.microsoft.com/office/drawing/2010/main"/>
                </a:ext>
              </a:extLst>
            </a:blip>
            <a:srcRect/>
            <a:stretch>
              <a:fillRect/>
            </a:stretch>
          </p:blipFill>
          <p:spPr>
            <a:xfrm>
              <a:off x="0" y="1"/>
              <a:ext cx="12192000" cy="6857999"/>
            </a:xfrm>
            <a:prstGeom prst="rect">
              <a:avLst/>
            </a:prstGeom>
            <a:noFill/>
          </p:spPr>
        </p:pic>
        <p:grpSp>
          <p:nvGrpSpPr>
            <p:cNvPr id="12" name="Gruppe 11">
              <a:extLst>
                <a:ext uri="{FF2B5EF4-FFF2-40B4-BE49-F238E27FC236}">
                  <a16:creationId xmlns:a16="http://schemas.microsoft.com/office/drawing/2014/main" id="{AEC60C2F-EA82-4A4E-A956-109DDA2CEE6E}"/>
                </a:ext>
              </a:extLst>
            </p:cNvPr>
            <p:cNvGrpSpPr/>
            <p:nvPr userDrawn="1"/>
          </p:nvGrpSpPr>
          <p:grpSpPr>
            <a:xfrm>
              <a:off x="3667432" y="1374497"/>
              <a:ext cx="4857136" cy="4125709"/>
              <a:chOff x="3667432" y="1374497"/>
              <a:chExt cx="4857136" cy="4125709"/>
            </a:xfrm>
          </p:grpSpPr>
          <p:pic>
            <p:nvPicPr>
              <p:cNvPr id="13" name="Bilde 12" descr="Et bilde som inneholder øks&#10;&#10;Automatisk generert beskrivelse">
                <a:extLst>
                  <a:ext uri="{FF2B5EF4-FFF2-40B4-BE49-F238E27FC236}">
                    <a16:creationId xmlns:a16="http://schemas.microsoft.com/office/drawing/2014/main" id="{16A2BFD6-5FC2-4053-88EF-20460EAA94FD}"/>
                  </a:ext>
                </a:extLst>
              </p:cNvPr>
              <p:cNvPicPr>
                <a:picLocks noChangeAspect="1"/>
              </p:cNvPicPr>
              <p:nvPr/>
            </p:nvPicPr>
            <p:blipFill>
              <a:blip r:embed="rId3" cstate="email">
                <a:alphaModFix amt="20000"/>
                <a:extLst>
                  <a:ext uri="{28A0092B-C50C-407E-A947-70E740481C1C}">
                    <a14:useLocalDpi xmlns:a14="http://schemas.microsoft.com/office/drawing/2010/main"/>
                  </a:ext>
                </a:extLst>
              </a:blip>
              <a:stretch>
                <a:fillRect/>
              </a:stretch>
            </p:blipFill>
            <p:spPr>
              <a:xfrm>
                <a:off x="3667432" y="1374497"/>
                <a:ext cx="4857136" cy="4125709"/>
              </a:xfrm>
              <a:prstGeom prst="rect">
                <a:avLst/>
              </a:prstGeom>
            </p:spPr>
          </p:pic>
          <p:pic>
            <p:nvPicPr>
              <p:cNvPr id="14" name="Bilde 13">
                <a:extLst>
                  <a:ext uri="{FF2B5EF4-FFF2-40B4-BE49-F238E27FC236}">
                    <a16:creationId xmlns:a16="http://schemas.microsoft.com/office/drawing/2014/main" id="{EEE618BC-03BE-4C65-86BC-586040C0509D}"/>
                  </a:ext>
                </a:extLst>
              </p:cNvPr>
              <p:cNvPicPr>
                <a:picLocks noChangeAspect="1"/>
              </p:cNvPicPr>
              <p:nvPr/>
            </p:nvPicPr>
            <p:blipFill>
              <a:blip r:embed="rId4" cstate="email">
                <a:alphaModFix amt="36000"/>
                <a:extLst>
                  <a:ext uri="{28A0092B-C50C-407E-A947-70E740481C1C}">
                    <a14:useLocalDpi xmlns:a14="http://schemas.microsoft.com/office/drawing/2010/main"/>
                  </a:ext>
                </a:extLst>
              </a:blip>
              <a:stretch>
                <a:fillRect/>
              </a:stretch>
            </p:blipFill>
            <p:spPr>
              <a:xfrm>
                <a:off x="3670700" y="1376075"/>
                <a:ext cx="4850600" cy="4120156"/>
              </a:xfrm>
              <a:prstGeom prst="rect">
                <a:avLst/>
              </a:prstGeom>
            </p:spPr>
          </p:pic>
        </p:grpSp>
      </p:grpSp>
      <p:pic>
        <p:nvPicPr>
          <p:cNvPr id="7" name="Bilde 3" descr="Et bilde som inneholder utklipp&#10;&#10;Automatisk generert beskrivelse">
            <a:extLst>
              <a:ext uri="{FF2B5EF4-FFF2-40B4-BE49-F238E27FC236}">
                <a16:creationId xmlns:a16="http://schemas.microsoft.com/office/drawing/2014/main" id="{A391162B-9AA8-4E35-98BF-31C5469362DC}"/>
              </a:ext>
            </a:extLst>
          </p:cNvPr>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360000" y="6336000"/>
            <a:ext cx="1447812" cy="241302"/>
          </a:xfrm>
          <a:prstGeom prst="rect">
            <a:avLst/>
          </a:prstGeom>
        </p:spPr>
      </p:pic>
      <p:sp>
        <p:nvSpPr>
          <p:cNvPr id="10" name="Text Placeholder 9">
            <a:extLst>
              <a:ext uri="{FF2B5EF4-FFF2-40B4-BE49-F238E27FC236}">
                <a16:creationId xmlns:a16="http://schemas.microsoft.com/office/drawing/2014/main" id="{12DF7F15-7753-45D8-B80D-DF5A5374881A}"/>
              </a:ext>
            </a:extLst>
          </p:cNvPr>
          <p:cNvSpPr>
            <a:spLocks noGrp="1"/>
          </p:cNvSpPr>
          <p:nvPr>
            <p:ph type="body" sz="quarter" idx="10" hasCustomPrompt="1"/>
          </p:nvPr>
        </p:nvSpPr>
        <p:spPr>
          <a:xfrm>
            <a:off x="798588" y="2390425"/>
            <a:ext cx="10800000" cy="930275"/>
          </a:xfrm>
        </p:spPr>
        <p:txBody>
          <a:bodyPr lIns="108000">
            <a:normAutofit/>
          </a:bodyPr>
          <a:lstStyle>
            <a:lvl1pPr marL="0" indent="0">
              <a:buNone/>
              <a:defRPr sz="2500">
                <a:solidFill>
                  <a:schemeClr val="bg1"/>
                </a:solidFill>
              </a:defRPr>
            </a:lvl1pPr>
          </a:lstStyle>
          <a:p>
            <a:pPr lvl="0"/>
            <a:r>
              <a:rPr lang="en-US" dirty="0"/>
              <a:t>Click to edit</a:t>
            </a:r>
          </a:p>
        </p:txBody>
      </p:sp>
      <p:sp>
        <p:nvSpPr>
          <p:cNvPr id="8" name="Title 7">
            <a:extLst>
              <a:ext uri="{FF2B5EF4-FFF2-40B4-BE49-F238E27FC236}">
                <a16:creationId xmlns:a16="http://schemas.microsoft.com/office/drawing/2014/main" id="{2BC27E28-A21B-40F8-92FB-C2CA7D34BE2E}"/>
              </a:ext>
            </a:extLst>
          </p:cNvPr>
          <p:cNvSpPr>
            <a:spLocks noGrp="1"/>
          </p:cNvSpPr>
          <p:nvPr>
            <p:ph type="title" hasCustomPrompt="1"/>
          </p:nvPr>
        </p:nvSpPr>
        <p:spPr>
          <a:xfrm>
            <a:off x="798588" y="1629302"/>
            <a:ext cx="10800000" cy="748245"/>
          </a:xfrm>
        </p:spPr>
        <p:txBody>
          <a:bodyPr>
            <a:normAutofit/>
          </a:bodyPr>
          <a:lstStyle>
            <a:lvl1pPr>
              <a:defRPr sz="4000" b="1">
                <a:solidFill>
                  <a:schemeClr val="bg1"/>
                </a:solidFill>
              </a:defRPr>
            </a:lvl1pPr>
          </a:lstStyle>
          <a:p>
            <a:r>
              <a:rPr lang="en-US" dirty="0"/>
              <a:t>Click to edit title</a:t>
            </a:r>
          </a:p>
        </p:txBody>
      </p:sp>
      <p:pic>
        <p:nvPicPr>
          <p:cNvPr id="15" name="Bilde 16">
            <a:extLst>
              <a:ext uri="{FF2B5EF4-FFF2-40B4-BE49-F238E27FC236}">
                <a16:creationId xmlns:a16="http://schemas.microsoft.com/office/drawing/2014/main" id="{1638ED63-7AFB-499C-A438-995CA07DFBFF}"/>
              </a:ext>
            </a:extLst>
          </p:cNvPr>
          <p:cNvPicPr>
            <a:picLocks noChangeAspect="1"/>
          </p:cNvPicPr>
          <p:nvPr userDrawn="1"/>
        </p:nvPicPr>
        <p:blipFill>
          <a:blip r:embed="rId6" cstate="email">
            <a:extLst>
              <a:ext uri="{28A0092B-C50C-407E-A947-70E740481C1C}">
                <a14:useLocalDpi xmlns:a14="http://schemas.microsoft.com/office/drawing/2010/main"/>
              </a:ext>
            </a:extLst>
          </a:blip>
          <a:stretch>
            <a:fillRect/>
          </a:stretch>
        </p:blipFill>
        <p:spPr>
          <a:xfrm>
            <a:off x="11088000" y="6012000"/>
            <a:ext cx="733353" cy="580571"/>
          </a:xfrm>
          <a:prstGeom prst="rect">
            <a:avLst/>
          </a:prstGeom>
        </p:spPr>
      </p:pic>
    </p:spTree>
    <p:extLst>
      <p:ext uri="{BB962C8B-B14F-4D97-AF65-F5344CB8AC3E}">
        <p14:creationId xmlns:p14="http://schemas.microsoft.com/office/powerpoint/2010/main" val="336299460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Grey opening GGT">
    <p:bg>
      <p:bgPr>
        <a:solidFill>
          <a:srgbClr val="E7EBEE"/>
        </a:solidFill>
        <a:effectLst/>
      </p:bgPr>
    </p:bg>
    <p:spTree>
      <p:nvGrpSpPr>
        <p:cNvPr id="1" name=""/>
        <p:cNvGrpSpPr/>
        <p:nvPr/>
      </p:nvGrpSpPr>
      <p:grpSpPr>
        <a:xfrm>
          <a:off x="0" y="0"/>
          <a:ext cx="0" cy="0"/>
          <a:chOff x="0" y="0"/>
          <a:chExt cx="0" cy="0"/>
        </a:xfrm>
      </p:grpSpPr>
      <p:grpSp>
        <p:nvGrpSpPr>
          <p:cNvPr id="2" name="Gruppe 1">
            <a:extLst>
              <a:ext uri="{FF2B5EF4-FFF2-40B4-BE49-F238E27FC236}">
                <a16:creationId xmlns:a16="http://schemas.microsoft.com/office/drawing/2014/main" id="{A2D0028A-A4F2-416D-81B4-96FBBA4B143C}"/>
              </a:ext>
            </a:extLst>
          </p:cNvPr>
          <p:cNvGrpSpPr/>
          <p:nvPr userDrawn="1"/>
        </p:nvGrpSpPr>
        <p:grpSpPr>
          <a:xfrm>
            <a:off x="0" y="1"/>
            <a:ext cx="12192000" cy="6857999"/>
            <a:chOff x="0" y="1"/>
            <a:chExt cx="12192000" cy="6857999"/>
          </a:xfrm>
        </p:grpSpPr>
        <p:pic>
          <p:nvPicPr>
            <p:cNvPr id="11" name="Plassholder for bilde 9" descr="Et bilde som inneholder himmel, utendørs, gjerde, foto&#10;&#10;Automatisk generert beskrivelse">
              <a:extLst>
                <a:ext uri="{FF2B5EF4-FFF2-40B4-BE49-F238E27FC236}">
                  <a16:creationId xmlns:a16="http://schemas.microsoft.com/office/drawing/2014/main" id="{27430778-31AC-4199-ACE3-E270FE56641B}"/>
                </a:ext>
              </a:extLst>
            </p:cNvPr>
            <p:cNvPicPr>
              <a:picLocks noChangeAspect="1"/>
            </p:cNvPicPr>
            <p:nvPr userDrawn="1"/>
          </p:nvPicPr>
          <p:blipFill>
            <a:blip r:embed="rId2" cstate="email">
              <a:alphaModFix amt="20000"/>
              <a:extLst>
                <a:ext uri="{28A0092B-C50C-407E-A947-70E740481C1C}">
                  <a14:useLocalDpi xmlns:a14="http://schemas.microsoft.com/office/drawing/2010/main"/>
                </a:ext>
              </a:extLst>
            </a:blip>
            <a:srcRect/>
            <a:stretch>
              <a:fillRect/>
            </a:stretch>
          </p:blipFill>
          <p:spPr>
            <a:xfrm>
              <a:off x="0" y="1"/>
              <a:ext cx="12192000" cy="6857999"/>
            </a:xfrm>
            <a:prstGeom prst="rect">
              <a:avLst/>
            </a:prstGeom>
            <a:noFill/>
          </p:spPr>
        </p:pic>
        <p:grpSp>
          <p:nvGrpSpPr>
            <p:cNvPr id="12" name="Gruppe 11">
              <a:extLst>
                <a:ext uri="{FF2B5EF4-FFF2-40B4-BE49-F238E27FC236}">
                  <a16:creationId xmlns:a16="http://schemas.microsoft.com/office/drawing/2014/main" id="{AEC60C2F-EA82-4A4E-A956-109DDA2CEE6E}"/>
                </a:ext>
              </a:extLst>
            </p:cNvPr>
            <p:cNvGrpSpPr/>
            <p:nvPr userDrawn="1"/>
          </p:nvGrpSpPr>
          <p:grpSpPr>
            <a:xfrm>
              <a:off x="3667432" y="1374497"/>
              <a:ext cx="4857136" cy="4125709"/>
              <a:chOff x="3667432" y="1374497"/>
              <a:chExt cx="4857136" cy="4125709"/>
            </a:xfrm>
          </p:grpSpPr>
          <p:pic>
            <p:nvPicPr>
              <p:cNvPr id="13" name="Bilde 12" descr="Et bilde som inneholder øks&#10;&#10;Automatisk generert beskrivelse">
                <a:extLst>
                  <a:ext uri="{FF2B5EF4-FFF2-40B4-BE49-F238E27FC236}">
                    <a16:creationId xmlns:a16="http://schemas.microsoft.com/office/drawing/2014/main" id="{16A2BFD6-5FC2-4053-88EF-20460EAA94FD}"/>
                  </a:ext>
                </a:extLst>
              </p:cNvPr>
              <p:cNvPicPr>
                <a:picLocks noChangeAspect="1"/>
              </p:cNvPicPr>
              <p:nvPr/>
            </p:nvPicPr>
            <p:blipFill>
              <a:blip r:embed="rId3" cstate="email">
                <a:alphaModFix amt="20000"/>
                <a:extLst>
                  <a:ext uri="{28A0092B-C50C-407E-A947-70E740481C1C}">
                    <a14:useLocalDpi xmlns:a14="http://schemas.microsoft.com/office/drawing/2010/main"/>
                  </a:ext>
                </a:extLst>
              </a:blip>
              <a:stretch>
                <a:fillRect/>
              </a:stretch>
            </p:blipFill>
            <p:spPr>
              <a:xfrm>
                <a:off x="3667432" y="1374497"/>
                <a:ext cx="4857136" cy="4125709"/>
              </a:xfrm>
              <a:prstGeom prst="rect">
                <a:avLst/>
              </a:prstGeom>
            </p:spPr>
          </p:pic>
          <p:pic>
            <p:nvPicPr>
              <p:cNvPr id="14" name="Bilde 13">
                <a:extLst>
                  <a:ext uri="{FF2B5EF4-FFF2-40B4-BE49-F238E27FC236}">
                    <a16:creationId xmlns:a16="http://schemas.microsoft.com/office/drawing/2014/main" id="{EEE618BC-03BE-4C65-86BC-586040C0509D}"/>
                  </a:ext>
                </a:extLst>
              </p:cNvPr>
              <p:cNvPicPr>
                <a:picLocks noChangeAspect="1"/>
              </p:cNvPicPr>
              <p:nvPr/>
            </p:nvPicPr>
            <p:blipFill>
              <a:blip r:embed="rId4" cstate="email">
                <a:alphaModFix amt="36000"/>
                <a:extLst>
                  <a:ext uri="{28A0092B-C50C-407E-A947-70E740481C1C}">
                    <a14:useLocalDpi xmlns:a14="http://schemas.microsoft.com/office/drawing/2010/main"/>
                  </a:ext>
                </a:extLst>
              </a:blip>
              <a:stretch>
                <a:fillRect/>
              </a:stretch>
            </p:blipFill>
            <p:spPr>
              <a:xfrm>
                <a:off x="3670700" y="1376075"/>
                <a:ext cx="4850600" cy="4120156"/>
              </a:xfrm>
              <a:prstGeom prst="rect">
                <a:avLst/>
              </a:prstGeom>
            </p:spPr>
          </p:pic>
        </p:grpSp>
      </p:grpSp>
      <p:pic>
        <p:nvPicPr>
          <p:cNvPr id="18" name="Bilde 17">
            <a:extLst>
              <a:ext uri="{FF2B5EF4-FFF2-40B4-BE49-F238E27FC236}">
                <a16:creationId xmlns:a16="http://schemas.microsoft.com/office/drawing/2014/main" id="{131A3BCD-8FD7-4E90-9784-522A8BDB79DD}"/>
              </a:ext>
            </a:extLst>
          </p:cNvPr>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360000" y="6336000"/>
            <a:ext cx="1440000" cy="240465"/>
          </a:xfrm>
          <a:prstGeom prst="rect">
            <a:avLst/>
          </a:prstGeom>
        </p:spPr>
      </p:pic>
      <p:sp>
        <p:nvSpPr>
          <p:cNvPr id="17" name="Text Placeholder 9">
            <a:extLst>
              <a:ext uri="{FF2B5EF4-FFF2-40B4-BE49-F238E27FC236}">
                <a16:creationId xmlns:a16="http://schemas.microsoft.com/office/drawing/2014/main" id="{E5528991-D797-49BD-A5C4-76BE6C6B05DB}"/>
              </a:ext>
            </a:extLst>
          </p:cNvPr>
          <p:cNvSpPr>
            <a:spLocks noGrp="1"/>
          </p:cNvSpPr>
          <p:nvPr>
            <p:ph type="body" sz="quarter" idx="10" hasCustomPrompt="1"/>
          </p:nvPr>
        </p:nvSpPr>
        <p:spPr>
          <a:xfrm>
            <a:off x="798588" y="2390425"/>
            <a:ext cx="10800000" cy="930275"/>
          </a:xfrm>
        </p:spPr>
        <p:txBody>
          <a:bodyPr lIns="108000">
            <a:normAutofit/>
          </a:bodyPr>
          <a:lstStyle>
            <a:lvl1pPr marL="0" indent="0">
              <a:buNone/>
              <a:defRPr sz="2500">
                <a:solidFill>
                  <a:srgbClr val="00209A"/>
                </a:solidFill>
              </a:defRPr>
            </a:lvl1pPr>
          </a:lstStyle>
          <a:p>
            <a:pPr lvl="0"/>
            <a:r>
              <a:rPr lang="en-US" dirty="0"/>
              <a:t>Click to edit</a:t>
            </a:r>
          </a:p>
        </p:txBody>
      </p:sp>
      <p:sp>
        <p:nvSpPr>
          <p:cNvPr id="16" name="Title 7">
            <a:extLst>
              <a:ext uri="{FF2B5EF4-FFF2-40B4-BE49-F238E27FC236}">
                <a16:creationId xmlns:a16="http://schemas.microsoft.com/office/drawing/2014/main" id="{8711823A-56A4-41FC-970A-F441868CF95C}"/>
              </a:ext>
            </a:extLst>
          </p:cNvPr>
          <p:cNvSpPr>
            <a:spLocks noGrp="1"/>
          </p:cNvSpPr>
          <p:nvPr>
            <p:ph type="title" hasCustomPrompt="1"/>
          </p:nvPr>
        </p:nvSpPr>
        <p:spPr>
          <a:xfrm>
            <a:off x="798588" y="1629302"/>
            <a:ext cx="10800000" cy="748245"/>
          </a:xfrm>
        </p:spPr>
        <p:txBody>
          <a:bodyPr>
            <a:normAutofit/>
          </a:bodyPr>
          <a:lstStyle>
            <a:lvl1pPr>
              <a:defRPr sz="4000" b="1">
                <a:solidFill>
                  <a:srgbClr val="00209A"/>
                </a:solidFill>
              </a:defRPr>
            </a:lvl1pPr>
          </a:lstStyle>
          <a:p>
            <a:r>
              <a:rPr lang="en-US" dirty="0"/>
              <a:t>Click to edit title</a:t>
            </a:r>
          </a:p>
        </p:txBody>
      </p:sp>
      <p:pic>
        <p:nvPicPr>
          <p:cNvPr id="15" name="Bilde 16">
            <a:extLst>
              <a:ext uri="{FF2B5EF4-FFF2-40B4-BE49-F238E27FC236}">
                <a16:creationId xmlns:a16="http://schemas.microsoft.com/office/drawing/2014/main" id="{3DC00306-BFA9-4281-A43B-23FE3FB7E44B}"/>
              </a:ext>
            </a:extLst>
          </p:cNvPr>
          <p:cNvPicPr>
            <a:picLocks noChangeAspect="1"/>
          </p:cNvPicPr>
          <p:nvPr userDrawn="1"/>
        </p:nvPicPr>
        <p:blipFill>
          <a:blip r:embed="rId6" cstate="email">
            <a:extLst>
              <a:ext uri="{28A0092B-C50C-407E-A947-70E740481C1C}">
                <a14:useLocalDpi xmlns:a14="http://schemas.microsoft.com/office/drawing/2010/main"/>
              </a:ext>
            </a:extLst>
          </a:blip>
          <a:stretch>
            <a:fillRect/>
          </a:stretch>
        </p:blipFill>
        <p:spPr>
          <a:xfrm>
            <a:off x="11088000" y="6012000"/>
            <a:ext cx="733353" cy="580571"/>
          </a:xfrm>
          <a:prstGeom prst="rect">
            <a:avLst/>
          </a:prstGeom>
        </p:spPr>
      </p:pic>
    </p:spTree>
    <p:extLst>
      <p:ext uri="{BB962C8B-B14F-4D97-AF65-F5344CB8AC3E}">
        <p14:creationId xmlns:p14="http://schemas.microsoft.com/office/powerpoint/2010/main" val="112254144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Natur 1 grønn">
    <p:bg>
      <p:bgPr>
        <a:solidFill>
          <a:srgbClr val="CEFFE2"/>
        </a:solidFill>
        <a:effectLst/>
      </p:bgPr>
    </p:bg>
    <p:spTree>
      <p:nvGrpSpPr>
        <p:cNvPr id="1" name=""/>
        <p:cNvGrpSpPr/>
        <p:nvPr/>
      </p:nvGrpSpPr>
      <p:grpSpPr>
        <a:xfrm>
          <a:off x="0" y="0"/>
          <a:ext cx="0" cy="0"/>
          <a:chOff x="0" y="0"/>
          <a:chExt cx="0" cy="0"/>
        </a:xfrm>
      </p:grpSpPr>
      <p:pic>
        <p:nvPicPr>
          <p:cNvPr id="4" name="Picture 3" descr="A body of water&#10;&#10;Description automatically generated">
            <a:extLst>
              <a:ext uri="{FF2B5EF4-FFF2-40B4-BE49-F238E27FC236}">
                <a16:creationId xmlns:a16="http://schemas.microsoft.com/office/drawing/2014/main" id="{E084DEDC-DF4A-4747-BB7F-ECDB8E5B3472}"/>
              </a:ext>
            </a:extLst>
          </p:cNvPr>
          <p:cNvPicPr>
            <a:picLocks noChangeAspect="1"/>
          </p:cNvPicPr>
          <p:nvPr userDrawn="1"/>
        </p:nvPicPr>
        <p:blipFill rotWithShape="1">
          <a:blip r:embed="rId2" cstate="email">
            <a:alphaModFix amt="70000"/>
            <a:extLst>
              <a:ext uri="{28A0092B-C50C-407E-A947-70E740481C1C}">
                <a14:useLocalDpi xmlns:a14="http://schemas.microsoft.com/office/drawing/2010/main"/>
              </a:ext>
            </a:extLst>
          </a:blip>
          <a:srcRect/>
          <a:stretch/>
        </p:blipFill>
        <p:spPr>
          <a:xfrm>
            <a:off x="0" y="-1"/>
            <a:ext cx="12192000" cy="6858001"/>
          </a:xfrm>
          <a:prstGeom prst="rect">
            <a:avLst/>
          </a:prstGeom>
        </p:spPr>
      </p:pic>
      <p:sp>
        <p:nvSpPr>
          <p:cNvPr id="16" name="Text Placeholder 9">
            <a:extLst>
              <a:ext uri="{FF2B5EF4-FFF2-40B4-BE49-F238E27FC236}">
                <a16:creationId xmlns:a16="http://schemas.microsoft.com/office/drawing/2014/main" id="{F640B9A6-D1F5-478D-ADA3-3F1713018035}"/>
              </a:ext>
            </a:extLst>
          </p:cNvPr>
          <p:cNvSpPr>
            <a:spLocks noGrp="1"/>
          </p:cNvSpPr>
          <p:nvPr>
            <p:ph type="body" sz="quarter" idx="10"/>
          </p:nvPr>
        </p:nvSpPr>
        <p:spPr>
          <a:xfrm>
            <a:off x="798588" y="2390425"/>
            <a:ext cx="10800000" cy="930275"/>
          </a:xfrm>
        </p:spPr>
        <p:txBody>
          <a:bodyPr lIns="108000">
            <a:normAutofit/>
          </a:bodyPr>
          <a:lstStyle>
            <a:lvl1pPr marL="0" indent="0">
              <a:buNone/>
              <a:defRPr sz="2500">
                <a:solidFill>
                  <a:schemeClr val="bg1"/>
                </a:solidFill>
              </a:defRPr>
            </a:lvl1pPr>
          </a:lstStyle>
          <a:p>
            <a:pPr lvl="0"/>
            <a:r>
              <a:rPr lang="en-US"/>
              <a:t>Click to edit Master text styles</a:t>
            </a:r>
          </a:p>
        </p:txBody>
      </p:sp>
      <p:sp>
        <p:nvSpPr>
          <p:cNvPr id="15" name="Title 7">
            <a:extLst>
              <a:ext uri="{FF2B5EF4-FFF2-40B4-BE49-F238E27FC236}">
                <a16:creationId xmlns:a16="http://schemas.microsoft.com/office/drawing/2014/main" id="{DC826568-E683-4251-8725-25D17CE37294}"/>
              </a:ext>
            </a:extLst>
          </p:cNvPr>
          <p:cNvSpPr>
            <a:spLocks noGrp="1"/>
          </p:cNvSpPr>
          <p:nvPr>
            <p:ph type="title" hasCustomPrompt="1"/>
          </p:nvPr>
        </p:nvSpPr>
        <p:spPr>
          <a:xfrm>
            <a:off x="798588" y="1629302"/>
            <a:ext cx="10800000" cy="748245"/>
          </a:xfrm>
        </p:spPr>
        <p:txBody>
          <a:bodyPr>
            <a:normAutofit/>
          </a:bodyPr>
          <a:lstStyle>
            <a:lvl1pPr>
              <a:defRPr sz="4000" b="1">
                <a:solidFill>
                  <a:schemeClr val="bg1"/>
                </a:solidFill>
              </a:defRPr>
            </a:lvl1pPr>
          </a:lstStyle>
          <a:p>
            <a:r>
              <a:rPr lang="en-US" dirty="0"/>
              <a:t>Click to edit title</a:t>
            </a:r>
          </a:p>
        </p:txBody>
      </p:sp>
      <p:pic>
        <p:nvPicPr>
          <p:cNvPr id="8" name="Picture 7" descr="A picture containing ax, shirt, umbrella&#10;&#10;Description automatically generated">
            <a:extLst>
              <a:ext uri="{FF2B5EF4-FFF2-40B4-BE49-F238E27FC236}">
                <a16:creationId xmlns:a16="http://schemas.microsoft.com/office/drawing/2014/main" id="{75FDE2F0-BA7C-4F0D-8967-6D49D61B5072}"/>
              </a:ext>
            </a:extLst>
          </p:cNvPr>
          <p:cNvPicPr>
            <a:picLocks noChangeAspect="1"/>
          </p:cNvPicPr>
          <p:nvPr userDrawn="1"/>
        </p:nvPicPr>
        <p:blipFill>
          <a:blip r:embed="rId3" cstate="email">
            <a:alphaModFix amt="35000"/>
            <a:extLst>
              <a:ext uri="{28A0092B-C50C-407E-A947-70E740481C1C}">
                <a14:useLocalDpi xmlns:a14="http://schemas.microsoft.com/office/drawing/2010/main"/>
              </a:ext>
            </a:extLst>
          </a:blip>
          <a:stretch>
            <a:fillRect/>
          </a:stretch>
        </p:blipFill>
        <p:spPr>
          <a:xfrm>
            <a:off x="3642532" y="1343240"/>
            <a:ext cx="4906936" cy="4171519"/>
          </a:xfrm>
          <a:prstGeom prst="rect">
            <a:avLst/>
          </a:prstGeom>
        </p:spPr>
      </p:pic>
      <p:pic>
        <p:nvPicPr>
          <p:cNvPr id="9" name="Bilde 3" descr="Et bilde som inneholder utklipp&#10;&#10;Automatisk generert beskrivelse">
            <a:extLst>
              <a:ext uri="{FF2B5EF4-FFF2-40B4-BE49-F238E27FC236}">
                <a16:creationId xmlns:a16="http://schemas.microsoft.com/office/drawing/2014/main" id="{187A1999-2DB7-47B3-8FED-90B6311ECE3A}"/>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360000" y="6336000"/>
            <a:ext cx="1447812" cy="241302"/>
          </a:xfrm>
          <a:prstGeom prst="rect">
            <a:avLst/>
          </a:prstGeom>
        </p:spPr>
      </p:pic>
      <p:pic>
        <p:nvPicPr>
          <p:cNvPr id="10" name="Bilde 12">
            <a:extLst>
              <a:ext uri="{FF2B5EF4-FFF2-40B4-BE49-F238E27FC236}">
                <a16:creationId xmlns:a16="http://schemas.microsoft.com/office/drawing/2014/main" id="{C96F2488-6A32-40F3-A7CF-C7D808579C12}"/>
              </a:ext>
            </a:extLst>
          </p:cNvPr>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11088000" y="6012000"/>
            <a:ext cx="733353" cy="580571"/>
          </a:xfrm>
          <a:prstGeom prst="rect">
            <a:avLst/>
          </a:prstGeom>
        </p:spPr>
      </p:pic>
    </p:spTree>
    <p:extLst>
      <p:ext uri="{BB962C8B-B14F-4D97-AF65-F5344CB8AC3E}">
        <p14:creationId xmlns:p14="http://schemas.microsoft.com/office/powerpoint/2010/main" val="116732566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Natur 2 blå">
    <p:bg>
      <p:bgPr>
        <a:solidFill>
          <a:srgbClr val="00209A"/>
        </a:solidFill>
        <a:effectLst/>
      </p:bgPr>
    </p:bg>
    <p:spTree>
      <p:nvGrpSpPr>
        <p:cNvPr id="1" name=""/>
        <p:cNvGrpSpPr/>
        <p:nvPr/>
      </p:nvGrpSpPr>
      <p:grpSpPr>
        <a:xfrm>
          <a:off x="0" y="0"/>
          <a:ext cx="0" cy="0"/>
          <a:chOff x="0" y="0"/>
          <a:chExt cx="0" cy="0"/>
        </a:xfrm>
      </p:grpSpPr>
      <p:pic>
        <p:nvPicPr>
          <p:cNvPr id="3" name="Picture 2" descr="A body of water&#10;&#10;Description automatically generated">
            <a:extLst>
              <a:ext uri="{FF2B5EF4-FFF2-40B4-BE49-F238E27FC236}">
                <a16:creationId xmlns:a16="http://schemas.microsoft.com/office/drawing/2014/main" id="{34DAF20C-F425-4FD2-BC62-D132882D0C67}"/>
              </a:ext>
            </a:extLst>
          </p:cNvPr>
          <p:cNvPicPr>
            <a:picLocks noChangeAspect="1"/>
          </p:cNvPicPr>
          <p:nvPr userDrawn="1"/>
        </p:nvPicPr>
        <p:blipFill rotWithShape="1">
          <a:blip r:embed="rId2" cstate="email">
            <a:alphaModFix amt="70000"/>
            <a:extLst>
              <a:ext uri="{28A0092B-C50C-407E-A947-70E740481C1C}">
                <a14:useLocalDpi xmlns:a14="http://schemas.microsoft.com/office/drawing/2010/main"/>
              </a:ext>
            </a:extLst>
          </a:blip>
          <a:srcRect/>
          <a:stretch/>
        </p:blipFill>
        <p:spPr>
          <a:xfrm>
            <a:off x="1" y="0"/>
            <a:ext cx="12192000" cy="6858000"/>
          </a:xfrm>
          <a:prstGeom prst="rect">
            <a:avLst/>
          </a:prstGeom>
        </p:spPr>
      </p:pic>
      <p:sp>
        <p:nvSpPr>
          <p:cNvPr id="16" name="Text Placeholder 9">
            <a:extLst>
              <a:ext uri="{FF2B5EF4-FFF2-40B4-BE49-F238E27FC236}">
                <a16:creationId xmlns:a16="http://schemas.microsoft.com/office/drawing/2014/main" id="{F640B9A6-D1F5-478D-ADA3-3F1713018035}"/>
              </a:ext>
            </a:extLst>
          </p:cNvPr>
          <p:cNvSpPr>
            <a:spLocks noGrp="1"/>
          </p:cNvSpPr>
          <p:nvPr>
            <p:ph type="body" sz="quarter" idx="10"/>
          </p:nvPr>
        </p:nvSpPr>
        <p:spPr>
          <a:xfrm>
            <a:off x="798588" y="2390425"/>
            <a:ext cx="10800000" cy="930275"/>
          </a:xfrm>
        </p:spPr>
        <p:txBody>
          <a:bodyPr lIns="108000">
            <a:normAutofit/>
          </a:bodyPr>
          <a:lstStyle>
            <a:lvl1pPr marL="0" indent="0">
              <a:buNone/>
              <a:defRPr sz="2500">
                <a:solidFill>
                  <a:schemeClr val="bg1"/>
                </a:solidFill>
              </a:defRPr>
            </a:lvl1pPr>
          </a:lstStyle>
          <a:p>
            <a:pPr lvl="0"/>
            <a:r>
              <a:rPr lang="en-US"/>
              <a:t>Click to edit Master text styles</a:t>
            </a:r>
          </a:p>
        </p:txBody>
      </p:sp>
      <p:sp>
        <p:nvSpPr>
          <p:cNvPr id="15" name="Title 7">
            <a:extLst>
              <a:ext uri="{FF2B5EF4-FFF2-40B4-BE49-F238E27FC236}">
                <a16:creationId xmlns:a16="http://schemas.microsoft.com/office/drawing/2014/main" id="{DC826568-E683-4251-8725-25D17CE37294}"/>
              </a:ext>
            </a:extLst>
          </p:cNvPr>
          <p:cNvSpPr>
            <a:spLocks noGrp="1"/>
          </p:cNvSpPr>
          <p:nvPr>
            <p:ph type="title" hasCustomPrompt="1"/>
          </p:nvPr>
        </p:nvSpPr>
        <p:spPr>
          <a:xfrm>
            <a:off x="798588" y="1629302"/>
            <a:ext cx="10800000" cy="748245"/>
          </a:xfrm>
        </p:spPr>
        <p:txBody>
          <a:bodyPr>
            <a:normAutofit/>
          </a:bodyPr>
          <a:lstStyle>
            <a:lvl1pPr>
              <a:defRPr sz="4000" b="1">
                <a:solidFill>
                  <a:schemeClr val="bg1"/>
                </a:solidFill>
              </a:defRPr>
            </a:lvl1pPr>
          </a:lstStyle>
          <a:p>
            <a:r>
              <a:rPr lang="en-US" dirty="0"/>
              <a:t>Click to edit title</a:t>
            </a:r>
          </a:p>
        </p:txBody>
      </p:sp>
      <p:pic>
        <p:nvPicPr>
          <p:cNvPr id="8" name="Picture 7" descr="A picture containing ax, shirt, umbrella&#10;&#10;Description automatically generated">
            <a:extLst>
              <a:ext uri="{FF2B5EF4-FFF2-40B4-BE49-F238E27FC236}">
                <a16:creationId xmlns:a16="http://schemas.microsoft.com/office/drawing/2014/main" id="{75FDE2F0-BA7C-4F0D-8967-6D49D61B5072}"/>
              </a:ext>
            </a:extLst>
          </p:cNvPr>
          <p:cNvPicPr>
            <a:picLocks noChangeAspect="1"/>
          </p:cNvPicPr>
          <p:nvPr userDrawn="1"/>
        </p:nvPicPr>
        <p:blipFill>
          <a:blip r:embed="rId3" cstate="email">
            <a:alphaModFix amt="35000"/>
            <a:extLst>
              <a:ext uri="{28A0092B-C50C-407E-A947-70E740481C1C}">
                <a14:useLocalDpi xmlns:a14="http://schemas.microsoft.com/office/drawing/2010/main"/>
              </a:ext>
            </a:extLst>
          </a:blip>
          <a:stretch>
            <a:fillRect/>
          </a:stretch>
        </p:blipFill>
        <p:spPr>
          <a:xfrm>
            <a:off x="3642532" y="1343240"/>
            <a:ext cx="4906936" cy="4171519"/>
          </a:xfrm>
          <a:prstGeom prst="rect">
            <a:avLst/>
          </a:prstGeom>
        </p:spPr>
      </p:pic>
      <p:pic>
        <p:nvPicPr>
          <p:cNvPr id="9" name="Bilde 3" descr="Et bilde som inneholder utklipp&#10;&#10;Automatisk generert beskrivelse">
            <a:extLst>
              <a:ext uri="{FF2B5EF4-FFF2-40B4-BE49-F238E27FC236}">
                <a16:creationId xmlns:a16="http://schemas.microsoft.com/office/drawing/2014/main" id="{D45B1244-DFCB-40C8-8AF8-B236B24DDFEA}"/>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360000" y="6336000"/>
            <a:ext cx="1447812" cy="241302"/>
          </a:xfrm>
          <a:prstGeom prst="rect">
            <a:avLst/>
          </a:prstGeom>
        </p:spPr>
      </p:pic>
      <p:pic>
        <p:nvPicPr>
          <p:cNvPr id="10" name="Bilde 12">
            <a:extLst>
              <a:ext uri="{FF2B5EF4-FFF2-40B4-BE49-F238E27FC236}">
                <a16:creationId xmlns:a16="http://schemas.microsoft.com/office/drawing/2014/main" id="{B8926DF5-E9A0-4170-9FE9-301A2B398764}"/>
              </a:ext>
            </a:extLst>
          </p:cNvPr>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11088000" y="6012000"/>
            <a:ext cx="733353" cy="580571"/>
          </a:xfrm>
          <a:prstGeom prst="rect">
            <a:avLst/>
          </a:prstGeom>
        </p:spPr>
      </p:pic>
    </p:spTree>
    <p:extLst>
      <p:ext uri="{BB962C8B-B14F-4D97-AF65-F5344CB8AC3E}">
        <p14:creationId xmlns:p14="http://schemas.microsoft.com/office/powerpoint/2010/main" val="138866486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pening light blue GGT">
    <p:spTree>
      <p:nvGrpSpPr>
        <p:cNvPr id="1" name=""/>
        <p:cNvGrpSpPr/>
        <p:nvPr/>
      </p:nvGrpSpPr>
      <p:grpSpPr>
        <a:xfrm>
          <a:off x="0" y="0"/>
          <a:ext cx="0" cy="0"/>
          <a:chOff x="0" y="0"/>
          <a:chExt cx="0" cy="0"/>
        </a:xfrm>
      </p:grpSpPr>
      <p:pic>
        <p:nvPicPr>
          <p:cNvPr id="3" name="Bilde 2">
            <a:extLst>
              <a:ext uri="{FF2B5EF4-FFF2-40B4-BE49-F238E27FC236}">
                <a16:creationId xmlns:a16="http://schemas.microsoft.com/office/drawing/2014/main" id="{0A1B5513-35E5-4197-BAAA-D626DFD898A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14" name="Bilde 3" descr="Et bilde som inneholder utklipp&#10;&#10;Automatisk generert beskrivelse">
            <a:extLst>
              <a:ext uri="{FF2B5EF4-FFF2-40B4-BE49-F238E27FC236}">
                <a16:creationId xmlns:a16="http://schemas.microsoft.com/office/drawing/2014/main" id="{1A32C91E-80A2-4198-8721-39B37385791E}"/>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60000" y="6336000"/>
            <a:ext cx="1447812" cy="241302"/>
          </a:xfrm>
          <a:prstGeom prst="rect">
            <a:avLst/>
          </a:prstGeom>
        </p:spPr>
      </p:pic>
      <p:sp>
        <p:nvSpPr>
          <p:cNvPr id="16" name="Text Placeholder 9">
            <a:extLst>
              <a:ext uri="{FF2B5EF4-FFF2-40B4-BE49-F238E27FC236}">
                <a16:creationId xmlns:a16="http://schemas.microsoft.com/office/drawing/2014/main" id="{D1025634-5002-40C9-88B7-D941D971D8EB}"/>
              </a:ext>
            </a:extLst>
          </p:cNvPr>
          <p:cNvSpPr>
            <a:spLocks noGrp="1"/>
          </p:cNvSpPr>
          <p:nvPr>
            <p:ph type="body" sz="quarter" idx="10" hasCustomPrompt="1"/>
          </p:nvPr>
        </p:nvSpPr>
        <p:spPr>
          <a:xfrm>
            <a:off x="798588" y="2390425"/>
            <a:ext cx="10800000" cy="930275"/>
          </a:xfrm>
        </p:spPr>
        <p:txBody>
          <a:bodyPr lIns="108000">
            <a:normAutofit/>
          </a:bodyPr>
          <a:lstStyle>
            <a:lvl1pPr marL="0" indent="0">
              <a:buNone/>
              <a:defRPr sz="2500">
                <a:solidFill>
                  <a:schemeClr val="bg1"/>
                </a:solidFill>
              </a:defRPr>
            </a:lvl1pPr>
          </a:lstStyle>
          <a:p>
            <a:pPr lvl="0"/>
            <a:r>
              <a:rPr lang="en-US" dirty="0"/>
              <a:t>Click to edit</a:t>
            </a:r>
          </a:p>
        </p:txBody>
      </p:sp>
      <p:sp>
        <p:nvSpPr>
          <p:cNvPr id="15" name="Title 7">
            <a:extLst>
              <a:ext uri="{FF2B5EF4-FFF2-40B4-BE49-F238E27FC236}">
                <a16:creationId xmlns:a16="http://schemas.microsoft.com/office/drawing/2014/main" id="{0B8282C1-184C-4494-ACB4-D117C15D7C12}"/>
              </a:ext>
            </a:extLst>
          </p:cNvPr>
          <p:cNvSpPr>
            <a:spLocks noGrp="1"/>
          </p:cNvSpPr>
          <p:nvPr>
            <p:ph type="title" hasCustomPrompt="1"/>
          </p:nvPr>
        </p:nvSpPr>
        <p:spPr>
          <a:xfrm>
            <a:off x="798588" y="1629302"/>
            <a:ext cx="10800000" cy="748245"/>
          </a:xfrm>
        </p:spPr>
        <p:txBody>
          <a:bodyPr>
            <a:normAutofit/>
          </a:bodyPr>
          <a:lstStyle>
            <a:lvl1pPr>
              <a:defRPr sz="4000" b="1">
                <a:solidFill>
                  <a:schemeClr val="bg1"/>
                </a:solidFill>
              </a:defRPr>
            </a:lvl1pPr>
          </a:lstStyle>
          <a:p>
            <a:r>
              <a:rPr lang="en-US" dirty="0"/>
              <a:t>Click to edit title</a:t>
            </a:r>
          </a:p>
        </p:txBody>
      </p:sp>
      <p:pic>
        <p:nvPicPr>
          <p:cNvPr id="7" name="Bilde 16">
            <a:extLst>
              <a:ext uri="{FF2B5EF4-FFF2-40B4-BE49-F238E27FC236}">
                <a16:creationId xmlns:a16="http://schemas.microsoft.com/office/drawing/2014/main" id="{54ACF2F4-B672-41F2-B108-8F776FC38E84}"/>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1088000" y="6012000"/>
            <a:ext cx="733353" cy="580571"/>
          </a:xfrm>
          <a:prstGeom prst="rect">
            <a:avLst/>
          </a:prstGeom>
        </p:spPr>
      </p:pic>
    </p:spTree>
    <p:extLst>
      <p:ext uri="{BB962C8B-B14F-4D97-AF65-F5344CB8AC3E}">
        <p14:creationId xmlns:p14="http://schemas.microsoft.com/office/powerpoint/2010/main" val="357445424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Opening light blue Kårstø">
    <p:spTree>
      <p:nvGrpSpPr>
        <p:cNvPr id="1" name=""/>
        <p:cNvGrpSpPr/>
        <p:nvPr/>
      </p:nvGrpSpPr>
      <p:grpSpPr>
        <a:xfrm>
          <a:off x="0" y="0"/>
          <a:ext cx="0" cy="0"/>
          <a:chOff x="0" y="0"/>
          <a:chExt cx="0" cy="0"/>
        </a:xfrm>
      </p:grpSpPr>
      <p:pic>
        <p:nvPicPr>
          <p:cNvPr id="3" name="Bilde 2">
            <a:extLst>
              <a:ext uri="{FF2B5EF4-FFF2-40B4-BE49-F238E27FC236}">
                <a16:creationId xmlns:a16="http://schemas.microsoft.com/office/drawing/2014/main" id="{C6A6EDD0-0665-460C-8945-11FB1BB713AA}"/>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10" name="Bilde 3" descr="Et bilde som inneholder utklipp&#10;&#10;Automatisk generert beskrivelse">
            <a:extLst>
              <a:ext uri="{FF2B5EF4-FFF2-40B4-BE49-F238E27FC236}">
                <a16:creationId xmlns:a16="http://schemas.microsoft.com/office/drawing/2014/main" id="{ADBBEFE5-B305-4315-A217-739159B54248}"/>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60000" y="6336000"/>
            <a:ext cx="1447812" cy="241302"/>
          </a:xfrm>
          <a:prstGeom prst="rect">
            <a:avLst/>
          </a:prstGeom>
        </p:spPr>
      </p:pic>
      <p:sp>
        <p:nvSpPr>
          <p:cNvPr id="12" name="Text Placeholder 9">
            <a:extLst>
              <a:ext uri="{FF2B5EF4-FFF2-40B4-BE49-F238E27FC236}">
                <a16:creationId xmlns:a16="http://schemas.microsoft.com/office/drawing/2014/main" id="{06D8BE1F-4986-4089-878E-F8DC0929FC28}"/>
              </a:ext>
            </a:extLst>
          </p:cNvPr>
          <p:cNvSpPr>
            <a:spLocks noGrp="1"/>
          </p:cNvSpPr>
          <p:nvPr>
            <p:ph type="body" sz="quarter" idx="10" hasCustomPrompt="1"/>
          </p:nvPr>
        </p:nvSpPr>
        <p:spPr>
          <a:xfrm>
            <a:off x="798588" y="2390425"/>
            <a:ext cx="10800000" cy="930275"/>
          </a:xfrm>
        </p:spPr>
        <p:txBody>
          <a:bodyPr lIns="108000">
            <a:normAutofit/>
          </a:bodyPr>
          <a:lstStyle>
            <a:lvl1pPr marL="0" indent="0">
              <a:buNone/>
              <a:defRPr sz="2500">
                <a:solidFill>
                  <a:schemeClr val="bg1"/>
                </a:solidFill>
              </a:defRPr>
            </a:lvl1pPr>
          </a:lstStyle>
          <a:p>
            <a:pPr lvl="0"/>
            <a:r>
              <a:rPr lang="en-US" dirty="0"/>
              <a:t>Click to edit</a:t>
            </a:r>
          </a:p>
        </p:txBody>
      </p:sp>
      <p:sp>
        <p:nvSpPr>
          <p:cNvPr id="11" name="Title 7">
            <a:extLst>
              <a:ext uri="{FF2B5EF4-FFF2-40B4-BE49-F238E27FC236}">
                <a16:creationId xmlns:a16="http://schemas.microsoft.com/office/drawing/2014/main" id="{C19F1BAC-CF9D-4936-9B15-77A015E36755}"/>
              </a:ext>
            </a:extLst>
          </p:cNvPr>
          <p:cNvSpPr>
            <a:spLocks noGrp="1"/>
          </p:cNvSpPr>
          <p:nvPr>
            <p:ph type="title" hasCustomPrompt="1"/>
          </p:nvPr>
        </p:nvSpPr>
        <p:spPr>
          <a:xfrm>
            <a:off x="798588" y="1629302"/>
            <a:ext cx="10800000" cy="748245"/>
          </a:xfrm>
        </p:spPr>
        <p:txBody>
          <a:bodyPr>
            <a:normAutofit/>
          </a:bodyPr>
          <a:lstStyle>
            <a:lvl1pPr>
              <a:defRPr sz="4000" b="1">
                <a:solidFill>
                  <a:schemeClr val="bg1"/>
                </a:solidFill>
              </a:defRPr>
            </a:lvl1pPr>
          </a:lstStyle>
          <a:p>
            <a:r>
              <a:rPr lang="en-US" dirty="0"/>
              <a:t>Click to edit title</a:t>
            </a:r>
          </a:p>
        </p:txBody>
      </p:sp>
      <p:pic>
        <p:nvPicPr>
          <p:cNvPr id="7" name="Bilde 16">
            <a:extLst>
              <a:ext uri="{FF2B5EF4-FFF2-40B4-BE49-F238E27FC236}">
                <a16:creationId xmlns:a16="http://schemas.microsoft.com/office/drawing/2014/main" id="{E4F99709-AE4A-4786-A0CB-B61019E9533F}"/>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1088000" y="6012000"/>
            <a:ext cx="733353" cy="580571"/>
          </a:xfrm>
          <a:prstGeom prst="rect">
            <a:avLst/>
          </a:prstGeom>
        </p:spPr>
      </p:pic>
    </p:spTree>
    <p:extLst>
      <p:ext uri="{BB962C8B-B14F-4D97-AF65-F5344CB8AC3E}">
        <p14:creationId xmlns:p14="http://schemas.microsoft.com/office/powerpoint/2010/main" val="363337384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_Title and sub 1">
    <p:bg>
      <p:bgPr>
        <a:solidFill>
          <a:srgbClr val="00209A"/>
        </a:solidFill>
        <a:effectLst/>
      </p:bgPr>
    </p:bg>
    <p:spTree>
      <p:nvGrpSpPr>
        <p:cNvPr id="1" name=""/>
        <p:cNvGrpSpPr/>
        <p:nvPr/>
      </p:nvGrpSpPr>
      <p:grpSpPr>
        <a:xfrm>
          <a:off x="0" y="0"/>
          <a:ext cx="0" cy="0"/>
          <a:chOff x="0" y="0"/>
          <a:chExt cx="0" cy="0"/>
        </a:xfrm>
      </p:grpSpPr>
      <p:pic>
        <p:nvPicPr>
          <p:cNvPr id="7" name="Bilde 6" descr="Et bilde som inneholder fugl, blomst&#10;&#10;Automatisk generert beskrivelse">
            <a:extLst>
              <a:ext uri="{FF2B5EF4-FFF2-40B4-BE49-F238E27FC236}">
                <a16:creationId xmlns:a16="http://schemas.microsoft.com/office/drawing/2014/main" id="{0A66B14C-2713-B149-8C32-E0BD1414AB0E}"/>
              </a:ext>
            </a:extLst>
          </p:cNvPr>
          <p:cNvPicPr>
            <a:picLocks noChangeAspect="1"/>
          </p:cNvPicPr>
          <p:nvPr userDrawn="1"/>
        </p:nvPicPr>
        <p:blipFill rotWithShape="1">
          <a:blip r:embed="rId2">
            <a:alphaModFix amt="10000"/>
            <a:extLst>
              <a:ext uri="{28A0092B-C50C-407E-A947-70E740481C1C}">
                <a14:useLocalDpi xmlns:a14="http://schemas.microsoft.com/office/drawing/2010/main" val="0"/>
              </a:ext>
            </a:extLst>
          </a:blip>
          <a:srcRect l="48608" t="39663"/>
          <a:stretch/>
        </p:blipFill>
        <p:spPr>
          <a:xfrm rot="16200000">
            <a:off x="514079" y="3593293"/>
            <a:ext cx="2750628" cy="3778786"/>
          </a:xfrm>
          <a:prstGeom prst="rect">
            <a:avLst/>
          </a:prstGeom>
        </p:spPr>
      </p:pic>
      <p:pic>
        <p:nvPicPr>
          <p:cNvPr id="6" name="Bilde 3" descr="Et bilde som inneholder utklipp&#10;&#10;Automatisk generert beskrivelse">
            <a:extLst>
              <a:ext uri="{FF2B5EF4-FFF2-40B4-BE49-F238E27FC236}">
                <a16:creationId xmlns:a16="http://schemas.microsoft.com/office/drawing/2014/main" id="{FB5FBC21-CDB5-4801-B2ED-D9C33A3C5799}"/>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60000" y="6336000"/>
            <a:ext cx="1447812" cy="241302"/>
          </a:xfrm>
          <a:prstGeom prst="rect">
            <a:avLst/>
          </a:prstGeom>
        </p:spPr>
      </p:pic>
      <p:sp>
        <p:nvSpPr>
          <p:cNvPr id="12" name="Tittel 1">
            <a:extLst>
              <a:ext uri="{FF2B5EF4-FFF2-40B4-BE49-F238E27FC236}">
                <a16:creationId xmlns:a16="http://schemas.microsoft.com/office/drawing/2014/main" id="{1A9490CB-1DA4-4170-9C56-F90463B10450}"/>
              </a:ext>
            </a:extLst>
          </p:cNvPr>
          <p:cNvSpPr txBox="1">
            <a:spLocks/>
          </p:cNvSpPr>
          <p:nvPr userDrawn="1"/>
        </p:nvSpPr>
        <p:spPr>
          <a:xfrm>
            <a:off x="839788" y="1700808"/>
            <a:ext cx="4359018" cy="5110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600" b="1" kern="1200">
                <a:solidFill>
                  <a:schemeClr val="bg1"/>
                </a:solidFill>
                <a:latin typeface="Arial" panose="020B0604020202020204" pitchFamily="34" charset="0"/>
                <a:ea typeface="+mj-ea"/>
                <a:cs typeface="Arial" panose="020B0604020202020204" pitchFamily="34" charset="0"/>
              </a:defRPr>
            </a:lvl1pPr>
          </a:lstStyle>
          <a:p>
            <a:endParaRPr lang="nb-NO" dirty="0"/>
          </a:p>
        </p:txBody>
      </p:sp>
      <p:sp>
        <p:nvSpPr>
          <p:cNvPr id="13" name="Tittel 1">
            <a:extLst>
              <a:ext uri="{FF2B5EF4-FFF2-40B4-BE49-F238E27FC236}">
                <a16:creationId xmlns:a16="http://schemas.microsoft.com/office/drawing/2014/main" id="{68BDDA34-36F6-4768-B222-D7C57CDA5A33}"/>
              </a:ext>
            </a:extLst>
          </p:cNvPr>
          <p:cNvSpPr txBox="1">
            <a:spLocks/>
          </p:cNvSpPr>
          <p:nvPr userDrawn="1"/>
        </p:nvSpPr>
        <p:spPr>
          <a:xfrm>
            <a:off x="795660" y="1179427"/>
            <a:ext cx="4359018" cy="1200329"/>
          </a:xfrm>
          <a:prstGeom prst="rect">
            <a:avLst/>
          </a:prstGeom>
        </p:spPr>
        <p:txBody>
          <a:bodyPr vert="horz" lIns="91440" tIns="45720" rIns="91440" bIns="45720" rtlCol="0" anchor="ctr">
            <a:spAutoFit/>
          </a:bodyPr>
          <a:lstStyle>
            <a:lvl1pPr algn="l" defTabSz="914400" rtl="0" eaLnBrk="1" latinLnBrk="0" hangingPunct="1">
              <a:lnSpc>
                <a:spcPct val="90000"/>
              </a:lnSpc>
              <a:spcBef>
                <a:spcPct val="0"/>
              </a:spcBef>
              <a:buNone/>
              <a:defRPr sz="2600" b="1" kern="1200">
                <a:solidFill>
                  <a:schemeClr val="bg1"/>
                </a:solidFill>
                <a:latin typeface="Arial" panose="020B0604020202020204" pitchFamily="34" charset="0"/>
                <a:ea typeface="+mj-ea"/>
                <a:cs typeface="Arial" panose="020B0604020202020204" pitchFamily="34" charset="0"/>
              </a:defRPr>
            </a:lvl1pPr>
          </a:lstStyle>
          <a:p>
            <a:r>
              <a:rPr lang="nb-NO" sz="4000" dirty="0">
                <a:solidFill>
                  <a:srgbClr val="FF313F"/>
                </a:solidFill>
              </a:rPr>
              <a:t>ON</a:t>
            </a:r>
          </a:p>
          <a:p>
            <a:r>
              <a:rPr lang="nb-NO" sz="4000" dirty="0">
                <a:solidFill>
                  <a:srgbClr val="FF313F"/>
                </a:solidFill>
              </a:rPr>
              <a:t>TRACK</a:t>
            </a:r>
          </a:p>
        </p:txBody>
      </p:sp>
      <p:sp>
        <p:nvSpPr>
          <p:cNvPr id="4" name="TextBox 3">
            <a:extLst>
              <a:ext uri="{FF2B5EF4-FFF2-40B4-BE49-F238E27FC236}">
                <a16:creationId xmlns:a16="http://schemas.microsoft.com/office/drawing/2014/main" id="{401D290D-B799-4957-B0FC-71ABB6225FA1}"/>
              </a:ext>
            </a:extLst>
          </p:cNvPr>
          <p:cNvSpPr txBox="1"/>
          <p:nvPr userDrawn="1"/>
        </p:nvSpPr>
        <p:spPr>
          <a:xfrm>
            <a:off x="821567" y="2379756"/>
            <a:ext cx="2165685" cy="2478114"/>
          </a:xfrm>
          <a:prstGeom prst="rect">
            <a:avLst/>
          </a:prstGeom>
          <a:noFill/>
        </p:spPr>
        <p:txBody>
          <a:bodyPr wrap="square" rtlCol="0">
            <a:spAutoFit/>
          </a:bodyPr>
          <a:lstStyle/>
          <a:p>
            <a:pPr marL="0" marR="0" lvl="0" indent="0" algn="l" defTabSz="914400" rtl="0" eaLnBrk="1" fontAlgn="auto" latinLnBrk="0" hangingPunct="1">
              <a:lnSpc>
                <a:spcPct val="200000"/>
              </a:lnSpc>
              <a:spcBef>
                <a:spcPts val="1000"/>
              </a:spcBef>
              <a:spcAft>
                <a:spcPts val="0"/>
              </a:spcAft>
              <a:buClrTx/>
              <a:buSzTx/>
              <a:buFont typeface="Arial" panose="020B0604020202020204" pitchFamily="34" charset="0"/>
              <a:buNone/>
              <a:tabLst/>
              <a:defRPr/>
            </a:pPr>
            <a:r>
              <a:rPr kumimoji="0" lang="nb-NO" sz="1600" b="1" i="0" u="none" strike="noStrike" kern="1200" cap="none" spc="0" normalizeH="0" baseline="0" noProof="0" dirty="0">
                <a:ln>
                  <a:noFill/>
                </a:ln>
                <a:solidFill>
                  <a:srgbClr val="FF313F"/>
                </a:solidFill>
                <a:effectLst/>
                <a:uLnTx/>
                <a:uFillTx/>
                <a:latin typeface="Arial" panose="020B0604020202020204" pitchFamily="34" charset="0"/>
                <a:ea typeface="+mn-ea"/>
                <a:cs typeface="Arial" panose="020B0604020202020204" pitchFamily="34" charset="0"/>
              </a:rPr>
              <a:t>T</a:t>
            </a:r>
            <a:r>
              <a:rPr kumimoji="0" lang="nb-NO" sz="1600" b="0" i="0" u="none" strike="noStrike" kern="1200" cap="none" spc="0" normalizeH="0" baseline="0" noProof="0" dirty="0">
                <a:ln>
                  <a:noFill/>
                </a:ln>
                <a:solidFill>
                  <a:srgbClr val="FF313F"/>
                </a:solidFill>
                <a:effectLst/>
                <a:uLnTx/>
                <a:uFillTx/>
                <a:latin typeface="Arial" panose="020B0604020202020204" pitchFamily="34" charset="0"/>
                <a:ea typeface="+mn-ea"/>
                <a:cs typeface="Arial" panose="020B0604020202020204" pitchFamily="34" charset="0"/>
              </a:rPr>
              <a:t> - Transparent  </a:t>
            </a:r>
            <a:br>
              <a:rPr kumimoji="0" lang="nb-NO" sz="1600" b="0" i="0" u="none" strike="noStrike" kern="1200" cap="none" spc="0" normalizeH="0" baseline="0" noProof="0" dirty="0">
                <a:ln>
                  <a:noFill/>
                </a:ln>
                <a:solidFill>
                  <a:srgbClr val="FF313F"/>
                </a:solidFill>
                <a:effectLst/>
                <a:uLnTx/>
                <a:uFillTx/>
                <a:latin typeface="Arial" panose="020B0604020202020204" pitchFamily="34" charset="0"/>
                <a:ea typeface="+mn-ea"/>
                <a:cs typeface="Arial" panose="020B0604020202020204" pitchFamily="34" charset="0"/>
              </a:rPr>
            </a:br>
            <a:r>
              <a:rPr kumimoji="0" lang="nb-NO" sz="1600" b="1" i="0" u="none" strike="noStrike" kern="1200" cap="none" spc="0" normalizeH="0" baseline="0" noProof="0" dirty="0">
                <a:ln>
                  <a:noFill/>
                </a:ln>
                <a:solidFill>
                  <a:srgbClr val="FF313F"/>
                </a:solidFill>
                <a:effectLst/>
                <a:uLnTx/>
                <a:uFillTx/>
                <a:latin typeface="Arial" panose="020B0604020202020204" pitchFamily="34" charset="0"/>
                <a:ea typeface="+mn-ea"/>
                <a:cs typeface="Arial" panose="020B0604020202020204" pitchFamily="34" charset="0"/>
              </a:rPr>
              <a:t>R</a:t>
            </a:r>
            <a:r>
              <a:rPr kumimoji="0" lang="nb-NO" sz="1600" b="0" i="0" u="none" strike="noStrike" kern="1200" cap="none" spc="0" normalizeH="0" baseline="0" noProof="0" dirty="0">
                <a:ln>
                  <a:noFill/>
                </a:ln>
                <a:solidFill>
                  <a:srgbClr val="FF313F"/>
                </a:solidFill>
                <a:effectLst/>
                <a:uLnTx/>
                <a:uFillTx/>
                <a:latin typeface="Arial" panose="020B0604020202020204" pitchFamily="34" charset="0"/>
                <a:ea typeface="+mn-ea"/>
                <a:cs typeface="Arial" panose="020B0604020202020204" pitchFamily="34" charset="0"/>
              </a:rPr>
              <a:t> - Respectful  </a:t>
            </a:r>
            <a:br>
              <a:rPr kumimoji="0" lang="nb-NO" sz="1600" b="0" i="0" u="none" strike="noStrike" kern="1200" cap="none" spc="0" normalizeH="0" baseline="0" noProof="0" dirty="0">
                <a:ln>
                  <a:noFill/>
                </a:ln>
                <a:solidFill>
                  <a:srgbClr val="FF313F"/>
                </a:solidFill>
                <a:effectLst/>
                <a:uLnTx/>
                <a:uFillTx/>
                <a:latin typeface="Arial" panose="020B0604020202020204" pitchFamily="34" charset="0"/>
                <a:ea typeface="+mn-ea"/>
                <a:cs typeface="Arial" panose="020B0604020202020204" pitchFamily="34" charset="0"/>
              </a:rPr>
            </a:br>
            <a:r>
              <a:rPr kumimoji="0" lang="nb-NO" sz="1600" b="1" i="0" u="none" strike="noStrike" kern="1200" cap="none" spc="0" normalizeH="0" baseline="0" noProof="0" dirty="0">
                <a:ln>
                  <a:noFill/>
                </a:ln>
                <a:solidFill>
                  <a:srgbClr val="FF313F"/>
                </a:solidFill>
                <a:effectLst/>
                <a:uLnTx/>
                <a:uFillTx/>
                <a:latin typeface="Arial" panose="020B0604020202020204" pitchFamily="34" charset="0"/>
                <a:ea typeface="+mn-ea"/>
                <a:cs typeface="Arial" panose="020B0604020202020204" pitchFamily="34" charset="0"/>
              </a:rPr>
              <a:t>A</a:t>
            </a:r>
            <a:r>
              <a:rPr kumimoji="0" lang="nb-NO" sz="1600" b="0" i="0" u="none" strike="noStrike" kern="1200" cap="none" spc="0" normalizeH="0" baseline="0" noProof="0" dirty="0">
                <a:ln>
                  <a:noFill/>
                </a:ln>
                <a:solidFill>
                  <a:srgbClr val="FF313F"/>
                </a:solidFill>
                <a:effectLst/>
                <a:uLnTx/>
                <a:uFillTx/>
                <a:latin typeface="Arial" panose="020B0604020202020204" pitchFamily="34" charset="0"/>
                <a:ea typeface="+mn-ea"/>
                <a:cs typeface="Arial" panose="020B0604020202020204" pitchFamily="34" charset="0"/>
              </a:rPr>
              <a:t> - Accountable</a:t>
            </a:r>
            <a:br>
              <a:rPr kumimoji="0" lang="nb-NO" sz="1600" b="0" i="0" u="none" strike="noStrike" kern="1200" cap="none" spc="0" normalizeH="0" baseline="0" noProof="0" dirty="0">
                <a:ln>
                  <a:noFill/>
                </a:ln>
                <a:solidFill>
                  <a:srgbClr val="FF313F"/>
                </a:solidFill>
                <a:effectLst/>
                <a:uLnTx/>
                <a:uFillTx/>
                <a:latin typeface="Arial" panose="020B0604020202020204" pitchFamily="34" charset="0"/>
                <a:ea typeface="+mn-ea"/>
                <a:cs typeface="Arial" panose="020B0604020202020204" pitchFamily="34" charset="0"/>
              </a:rPr>
            </a:br>
            <a:r>
              <a:rPr kumimoji="0" lang="nb-NO" sz="1600" b="1" i="0" u="none" strike="noStrike" kern="1200" cap="none" spc="0" normalizeH="0" baseline="0" noProof="0" dirty="0">
                <a:ln>
                  <a:noFill/>
                </a:ln>
                <a:solidFill>
                  <a:srgbClr val="FF313F"/>
                </a:solidFill>
                <a:effectLst/>
                <a:uLnTx/>
                <a:uFillTx/>
                <a:latin typeface="Arial" panose="020B0604020202020204" pitchFamily="34" charset="0"/>
                <a:ea typeface="+mn-ea"/>
                <a:cs typeface="Arial" panose="020B0604020202020204" pitchFamily="34" charset="0"/>
              </a:rPr>
              <a:t>C</a:t>
            </a:r>
            <a:r>
              <a:rPr kumimoji="0" lang="nb-NO" sz="1600" b="0" i="0" u="none" strike="noStrike" kern="1200" cap="none" spc="0" normalizeH="0" baseline="0" noProof="0" dirty="0">
                <a:ln>
                  <a:noFill/>
                </a:ln>
                <a:solidFill>
                  <a:srgbClr val="FF313F"/>
                </a:solidFill>
                <a:effectLst/>
                <a:uLnTx/>
                <a:uFillTx/>
                <a:latin typeface="Arial" panose="020B0604020202020204" pitchFamily="34" charset="0"/>
                <a:ea typeface="+mn-ea"/>
                <a:cs typeface="Arial" panose="020B0604020202020204" pitchFamily="34" charset="0"/>
              </a:rPr>
              <a:t> - Challenging  </a:t>
            </a:r>
            <a:br>
              <a:rPr kumimoji="0" lang="nb-NO" sz="1600" b="0" i="0" u="none" strike="noStrike" kern="1200" cap="none" spc="0" normalizeH="0" baseline="0" noProof="0" dirty="0">
                <a:ln>
                  <a:noFill/>
                </a:ln>
                <a:solidFill>
                  <a:srgbClr val="FF313F"/>
                </a:solidFill>
                <a:effectLst/>
                <a:uLnTx/>
                <a:uFillTx/>
                <a:latin typeface="Arial" panose="020B0604020202020204" pitchFamily="34" charset="0"/>
                <a:ea typeface="+mn-ea"/>
                <a:cs typeface="Arial" panose="020B0604020202020204" pitchFamily="34" charset="0"/>
              </a:rPr>
            </a:br>
            <a:r>
              <a:rPr kumimoji="0" lang="nb-NO" sz="1600" b="1" i="0" u="none" strike="noStrike" kern="1200" cap="none" spc="0" normalizeH="0" baseline="0" noProof="0" dirty="0">
                <a:ln>
                  <a:noFill/>
                </a:ln>
                <a:solidFill>
                  <a:srgbClr val="FF313F"/>
                </a:solidFill>
                <a:effectLst/>
                <a:uLnTx/>
                <a:uFillTx/>
                <a:latin typeface="Arial" panose="020B0604020202020204" pitchFamily="34" charset="0"/>
                <a:ea typeface="+mn-ea"/>
                <a:cs typeface="Arial" panose="020B0604020202020204" pitchFamily="34" charset="0"/>
              </a:rPr>
              <a:t>K</a:t>
            </a:r>
            <a:r>
              <a:rPr kumimoji="0" lang="nb-NO" sz="1600" b="0" i="0" u="none" strike="noStrike" kern="1200" cap="none" spc="0" normalizeH="0" baseline="0" noProof="0" dirty="0">
                <a:ln>
                  <a:noFill/>
                </a:ln>
                <a:solidFill>
                  <a:srgbClr val="FF313F"/>
                </a:solidFill>
                <a:effectLst/>
                <a:uLnTx/>
                <a:uFillTx/>
                <a:latin typeface="Arial" panose="020B0604020202020204" pitchFamily="34" charset="0"/>
                <a:ea typeface="+mn-ea"/>
                <a:cs typeface="Arial" panose="020B0604020202020204" pitchFamily="34" charset="0"/>
              </a:rPr>
              <a:t> - Knowledgeable</a:t>
            </a:r>
          </a:p>
        </p:txBody>
      </p:sp>
      <p:sp>
        <p:nvSpPr>
          <p:cNvPr id="5" name="TextBox 4">
            <a:extLst>
              <a:ext uri="{FF2B5EF4-FFF2-40B4-BE49-F238E27FC236}">
                <a16:creationId xmlns:a16="http://schemas.microsoft.com/office/drawing/2014/main" id="{21FE459C-C40A-4509-B600-CB7F2B81A542}"/>
              </a:ext>
            </a:extLst>
          </p:cNvPr>
          <p:cNvSpPr txBox="1"/>
          <p:nvPr userDrawn="1"/>
        </p:nvSpPr>
        <p:spPr>
          <a:xfrm>
            <a:off x="821566" y="684952"/>
            <a:ext cx="2957219" cy="553998"/>
          </a:xfrm>
          <a:prstGeom prst="rect">
            <a:avLst/>
          </a:prstGeom>
          <a:noFill/>
        </p:spPr>
        <p:txBody>
          <a:bodyPr wrap="square" rtlCol="0">
            <a:spAutoFit/>
          </a:bodyPr>
          <a:lstStyle/>
          <a:p>
            <a:r>
              <a:rPr lang="nb-NO" sz="3000" b="0" dirty="0">
                <a:solidFill>
                  <a:srgbClr val="FF313F"/>
                </a:solidFill>
              </a:rPr>
              <a:t>GASSCO</a:t>
            </a:r>
            <a:endParaRPr lang="en-US" sz="3000" dirty="0"/>
          </a:p>
        </p:txBody>
      </p:sp>
      <p:pic>
        <p:nvPicPr>
          <p:cNvPr id="9" name="Picture 8" descr="A person wearing a hat and sunglasses&#10;&#10;Description automatically generated">
            <a:extLst>
              <a:ext uri="{FF2B5EF4-FFF2-40B4-BE49-F238E27FC236}">
                <a16:creationId xmlns:a16="http://schemas.microsoft.com/office/drawing/2014/main" id="{2AFEFEBF-318A-40A8-BE96-D1A3C3561E47}"/>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103088" y="3068"/>
            <a:ext cx="6087817" cy="6854932"/>
          </a:xfrm>
          <a:prstGeom prst="rect">
            <a:avLst/>
          </a:prstGeom>
        </p:spPr>
      </p:pic>
    </p:spTree>
    <p:extLst>
      <p:ext uri="{BB962C8B-B14F-4D97-AF65-F5344CB8AC3E}">
        <p14:creationId xmlns:p14="http://schemas.microsoft.com/office/powerpoint/2010/main" val="196864720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Title and sub 1">
    <p:bg>
      <p:bgPr>
        <a:solidFill>
          <a:srgbClr val="1C6117"/>
        </a:solidFill>
        <a:effectLst/>
      </p:bgPr>
    </p:bg>
    <p:spTree>
      <p:nvGrpSpPr>
        <p:cNvPr id="1" name=""/>
        <p:cNvGrpSpPr/>
        <p:nvPr/>
      </p:nvGrpSpPr>
      <p:grpSpPr>
        <a:xfrm>
          <a:off x="0" y="0"/>
          <a:ext cx="0" cy="0"/>
          <a:chOff x="0" y="0"/>
          <a:chExt cx="0" cy="0"/>
        </a:xfrm>
      </p:grpSpPr>
      <p:pic>
        <p:nvPicPr>
          <p:cNvPr id="11" name="Bilde 10" descr="Et bilde som inneholder fugl, blomst&#10;&#10;Automatisk generert beskrivelse">
            <a:extLst>
              <a:ext uri="{FF2B5EF4-FFF2-40B4-BE49-F238E27FC236}">
                <a16:creationId xmlns:a16="http://schemas.microsoft.com/office/drawing/2014/main" id="{2983C2F4-6BA0-AA4D-AD30-C9B69C9286AA}"/>
              </a:ext>
            </a:extLst>
          </p:cNvPr>
          <p:cNvPicPr>
            <a:picLocks noChangeAspect="1"/>
          </p:cNvPicPr>
          <p:nvPr userDrawn="1"/>
        </p:nvPicPr>
        <p:blipFill rotWithShape="1">
          <a:blip r:embed="rId2">
            <a:alphaModFix amt="5000"/>
            <a:extLst>
              <a:ext uri="{28A0092B-C50C-407E-A947-70E740481C1C}">
                <a14:useLocalDpi xmlns:a14="http://schemas.microsoft.com/office/drawing/2010/main" val="0"/>
              </a:ext>
            </a:extLst>
          </a:blip>
          <a:srcRect l="48608" t="39663" r="9"/>
          <a:stretch/>
        </p:blipFill>
        <p:spPr>
          <a:xfrm rot="16200000">
            <a:off x="514079" y="3593293"/>
            <a:ext cx="2750628" cy="3778786"/>
          </a:xfrm>
          <a:prstGeom prst="rect">
            <a:avLst/>
          </a:prstGeom>
        </p:spPr>
      </p:pic>
      <p:pic>
        <p:nvPicPr>
          <p:cNvPr id="12" name="Bilde 3" descr="Et bilde som inneholder utklipp&#10;&#10;Automatisk generert beskrivelse">
            <a:extLst>
              <a:ext uri="{FF2B5EF4-FFF2-40B4-BE49-F238E27FC236}">
                <a16:creationId xmlns:a16="http://schemas.microsoft.com/office/drawing/2014/main" id="{AEB7943B-65BF-4418-AD0D-A9C65EE75C6C}"/>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60000" y="6336000"/>
            <a:ext cx="1447812" cy="241302"/>
          </a:xfrm>
          <a:prstGeom prst="rect">
            <a:avLst/>
          </a:prstGeom>
        </p:spPr>
      </p:pic>
      <p:sp>
        <p:nvSpPr>
          <p:cNvPr id="2" name="Tittel 1">
            <a:extLst>
              <a:ext uri="{FF2B5EF4-FFF2-40B4-BE49-F238E27FC236}">
                <a16:creationId xmlns:a16="http://schemas.microsoft.com/office/drawing/2014/main" id="{A760B991-CC05-418F-924F-4E7E941453FB}"/>
              </a:ext>
            </a:extLst>
          </p:cNvPr>
          <p:cNvSpPr txBox="1">
            <a:spLocks/>
          </p:cNvSpPr>
          <p:nvPr userDrawn="1"/>
        </p:nvSpPr>
        <p:spPr>
          <a:xfrm>
            <a:off x="839788" y="1700808"/>
            <a:ext cx="4359018" cy="5110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600" b="1" kern="1200">
                <a:solidFill>
                  <a:schemeClr val="bg1"/>
                </a:solidFill>
                <a:latin typeface="Arial" panose="020B0604020202020204" pitchFamily="34" charset="0"/>
                <a:ea typeface="+mj-ea"/>
                <a:cs typeface="Arial" panose="020B0604020202020204" pitchFamily="34" charset="0"/>
              </a:defRPr>
            </a:lvl1pPr>
          </a:lstStyle>
          <a:p>
            <a:endParaRPr lang="nb-NO" dirty="0">
              <a:solidFill>
                <a:schemeClr val="bg1"/>
              </a:solidFill>
            </a:endParaRPr>
          </a:p>
        </p:txBody>
      </p:sp>
      <p:sp>
        <p:nvSpPr>
          <p:cNvPr id="3" name="Tittel 1">
            <a:extLst>
              <a:ext uri="{FF2B5EF4-FFF2-40B4-BE49-F238E27FC236}">
                <a16:creationId xmlns:a16="http://schemas.microsoft.com/office/drawing/2014/main" id="{9D1F6ADE-3224-46C7-9D8F-7EB4B01F64DA}"/>
              </a:ext>
            </a:extLst>
          </p:cNvPr>
          <p:cNvSpPr txBox="1">
            <a:spLocks/>
          </p:cNvSpPr>
          <p:nvPr userDrawn="1"/>
        </p:nvSpPr>
        <p:spPr>
          <a:xfrm>
            <a:off x="795660" y="1179427"/>
            <a:ext cx="4359018" cy="1200329"/>
          </a:xfrm>
          <a:prstGeom prst="rect">
            <a:avLst/>
          </a:prstGeom>
        </p:spPr>
        <p:txBody>
          <a:bodyPr vert="horz" lIns="91440" tIns="45720" rIns="91440" bIns="45720" rtlCol="0" anchor="ctr">
            <a:spAutoFit/>
          </a:bodyPr>
          <a:lstStyle>
            <a:lvl1pPr algn="l" defTabSz="914400" rtl="0" eaLnBrk="1" latinLnBrk="0" hangingPunct="1">
              <a:lnSpc>
                <a:spcPct val="90000"/>
              </a:lnSpc>
              <a:spcBef>
                <a:spcPct val="0"/>
              </a:spcBef>
              <a:buNone/>
              <a:defRPr sz="2600" b="1" kern="1200">
                <a:solidFill>
                  <a:schemeClr val="bg1"/>
                </a:solidFill>
                <a:latin typeface="Arial" panose="020B0604020202020204" pitchFamily="34" charset="0"/>
                <a:ea typeface="+mj-ea"/>
                <a:cs typeface="Arial" panose="020B0604020202020204" pitchFamily="34" charset="0"/>
              </a:defRPr>
            </a:lvl1pPr>
          </a:lstStyle>
          <a:p>
            <a:r>
              <a:rPr lang="nb-NO" sz="4000" dirty="0">
                <a:solidFill>
                  <a:schemeClr val="bg1"/>
                </a:solidFill>
              </a:rPr>
              <a:t>ON</a:t>
            </a:r>
          </a:p>
          <a:p>
            <a:r>
              <a:rPr lang="nb-NO" sz="4000" dirty="0">
                <a:solidFill>
                  <a:schemeClr val="bg1"/>
                </a:solidFill>
              </a:rPr>
              <a:t>TRACK</a:t>
            </a:r>
          </a:p>
        </p:txBody>
      </p:sp>
      <p:sp>
        <p:nvSpPr>
          <p:cNvPr id="4" name="TextBox 3">
            <a:extLst>
              <a:ext uri="{FF2B5EF4-FFF2-40B4-BE49-F238E27FC236}">
                <a16:creationId xmlns:a16="http://schemas.microsoft.com/office/drawing/2014/main" id="{26237B0B-D286-4D89-9C8D-6869A7093039}"/>
              </a:ext>
            </a:extLst>
          </p:cNvPr>
          <p:cNvSpPr txBox="1"/>
          <p:nvPr userDrawn="1"/>
        </p:nvSpPr>
        <p:spPr>
          <a:xfrm>
            <a:off x="821567" y="2379756"/>
            <a:ext cx="2165685" cy="2478114"/>
          </a:xfrm>
          <a:prstGeom prst="rect">
            <a:avLst/>
          </a:prstGeom>
          <a:noFill/>
        </p:spPr>
        <p:txBody>
          <a:bodyPr wrap="square" rtlCol="0">
            <a:spAutoFit/>
          </a:bodyPr>
          <a:lstStyle/>
          <a:p>
            <a:pPr marL="0" marR="0" lvl="0" indent="0" algn="l" defTabSz="914400" rtl="0" eaLnBrk="1" fontAlgn="auto" latinLnBrk="0" hangingPunct="1">
              <a:lnSpc>
                <a:spcPct val="200000"/>
              </a:lnSpc>
              <a:spcBef>
                <a:spcPts val="1000"/>
              </a:spcBef>
              <a:spcAft>
                <a:spcPts val="0"/>
              </a:spcAft>
              <a:buClrTx/>
              <a:buSzTx/>
              <a:buFont typeface="Arial" panose="020B0604020202020204" pitchFamily="34" charset="0"/>
              <a:buNone/>
              <a:tabLst/>
              <a:defRPr/>
            </a:pPr>
            <a:r>
              <a:rPr kumimoji="0" lang="nb-NO" sz="1600" b="1" i="0" u="none" strike="noStrike" kern="1200" cap="none" spc="0" normalizeH="0" baseline="0" noProof="0" dirty="0">
                <a:ln>
                  <a:noFill/>
                </a:ln>
                <a:solidFill>
                  <a:schemeClr val="bg1"/>
                </a:solidFill>
                <a:effectLst/>
                <a:uLnTx/>
                <a:uFillTx/>
                <a:latin typeface="Arial" panose="020B0604020202020204" pitchFamily="34" charset="0"/>
                <a:ea typeface="+mn-ea"/>
                <a:cs typeface="Arial" panose="020B0604020202020204" pitchFamily="34" charset="0"/>
              </a:rPr>
              <a:t>T</a:t>
            </a:r>
            <a:r>
              <a:rPr kumimoji="0" lang="nb-NO" sz="1600" b="0" i="0" u="none" strike="noStrike" kern="1200" cap="none" spc="0" normalizeH="0" baseline="0" noProof="0" dirty="0">
                <a:ln>
                  <a:noFill/>
                </a:ln>
                <a:solidFill>
                  <a:schemeClr val="bg1"/>
                </a:solidFill>
                <a:effectLst/>
                <a:uLnTx/>
                <a:uFillTx/>
                <a:latin typeface="Arial" panose="020B0604020202020204" pitchFamily="34" charset="0"/>
                <a:ea typeface="+mn-ea"/>
                <a:cs typeface="Arial" panose="020B0604020202020204" pitchFamily="34" charset="0"/>
              </a:rPr>
              <a:t> - Transparent  </a:t>
            </a:r>
            <a:br>
              <a:rPr kumimoji="0" lang="nb-NO" sz="1600" b="0" i="0" u="none" strike="noStrike" kern="1200" cap="none" spc="0" normalizeH="0" baseline="0" noProof="0" dirty="0">
                <a:ln>
                  <a:noFill/>
                </a:ln>
                <a:solidFill>
                  <a:schemeClr val="bg1"/>
                </a:solidFill>
                <a:effectLst/>
                <a:uLnTx/>
                <a:uFillTx/>
                <a:latin typeface="Arial" panose="020B0604020202020204" pitchFamily="34" charset="0"/>
                <a:ea typeface="+mn-ea"/>
                <a:cs typeface="Arial" panose="020B0604020202020204" pitchFamily="34" charset="0"/>
              </a:rPr>
            </a:br>
            <a:r>
              <a:rPr kumimoji="0" lang="nb-NO" sz="1600" b="1" i="0" u="none" strike="noStrike" kern="1200" cap="none" spc="0" normalizeH="0" baseline="0" noProof="0" dirty="0">
                <a:ln>
                  <a:noFill/>
                </a:ln>
                <a:solidFill>
                  <a:schemeClr val="bg1"/>
                </a:solidFill>
                <a:effectLst/>
                <a:uLnTx/>
                <a:uFillTx/>
                <a:latin typeface="Arial" panose="020B0604020202020204" pitchFamily="34" charset="0"/>
                <a:ea typeface="+mn-ea"/>
                <a:cs typeface="Arial" panose="020B0604020202020204" pitchFamily="34" charset="0"/>
              </a:rPr>
              <a:t>R</a:t>
            </a:r>
            <a:r>
              <a:rPr kumimoji="0" lang="nb-NO" sz="1600" b="0" i="0" u="none" strike="noStrike" kern="1200" cap="none" spc="0" normalizeH="0" baseline="0" noProof="0" dirty="0">
                <a:ln>
                  <a:noFill/>
                </a:ln>
                <a:solidFill>
                  <a:schemeClr val="bg1"/>
                </a:solidFill>
                <a:effectLst/>
                <a:uLnTx/>
                <a:uFillTx/>
                <a:latin typeface="Arial" panose="020B0604020202020204" pitchFamily="34" charset="0"/>
                <a:ea typeface="+mn-ea"/>
                <a:cs typeface="Arial" panose="020B0604020202020204" pitchFamily="34" charset="0"/>
              </a:rPr>
              <a:t> - Respectful  </a:t>
            </a:r>
            <a:br>
              <a:rPr kumimoji="0" lang="nb-NO" sz="1600" b="0" i="0" u="none" strike="noStrike" kern="1200" cap="none" spc="0" normalizeH="0" baseline="0" noProof="0" dirty="0">
                <a:ln>
                  <a:noFill/>
                </a:ln>
                <a:solidFill>
                  <a:schemeClr val="bg1"/>
                </a:solidFill>
                <a:effectLst/>
                <a:uLnTx/>
                <a:uFillTx/>
                <a:latin typeface="Arial" panose="020B0604020202020204" pitchFamily="34" charset="0"/>
                <a:ea typeface="+mn-ea"/>
                <a:cs typeface="Arial" panose="020B0604020202020204" pitchFamily="34" charset="0"/>
              </a:rPr>
            </a:br>
            <a:r>
              <a:rPr kumimoji="0" lang="nb-NO" sz="1600" b="1" i="0" u="none" strike="noStrike" kern="1200" cap="none" spc="0" normalizeH="0" baseline="0" noProof="0" dirty="0">
                <a:ln>
                  <a:noFill/>
                </a:ln>
                <a:solidFill>
                  <a:schemeClr val="bg1"/>
                </a:solidFill>
                <a:effectLst/>
                <a:uLnTx/>
                <a:uFillTx/>
                <a:latin typeface="Arial" panose="020B0604020202020204" pitchFamily="34" charset="0"/>
                <a:ea typeface="+mn-ea"/>
                <a:cs typeface="Arial" panose="020B0604020202020204" pitchFamily="34" charset="0"/>
              </a:rPr>
              <a:t>A</a:t>
            </a:r>
            <a:r>
              <a:rPr kumimoji="0" lang="nb-NO" sz="1600" b="0" i="0" u="none" strike="noStrike" kern="1200" cap="none" spc="0" normalizeH="0" baseline="0" noProof="0" dirty="0">
                <a:ln>
                  <a:noFill/>
                </a:ln>
                <a:solidFill>
                  <a:schemeClr val="bg1"/>
                </a:solidFill>
                <a:effectLst/>
                <a:uLnTx/>
                <a:uFillTx/>
                <a:latin typeface="Arial" panose="020B0604020202020204" pitchFamily="34" charset="0"/>
                <a:ea typeface="+mn-ea"/>
                <a:cs typeface="Arial" panose="020B0604020202020204" pitchFamily="34" charset="0"/>
              </a:rPr>
              <a:t> - Accountable</a:t>
            </a:r>
            <a:br>
              <a:rPr kumimoji="0" lang="nb-NO" sz="1600" b="0" i="0" u="none" strike="noStrike" kern="1200" cap="none" spc="0" normalizeH="0" baseline="0" noProof="0" dirty="0">
                <a:ln>
                  <a:noFill/>
                </a:ln>
                <a:solidFill>
                  <a:schemeClr val="bg1"/>
                </a:solidFill>
                <a:effectLst/>
                <a:uLnTx/>
                <a:uFillTx/>
                <a:latin typeface="Arial" panose="020B0604020202020204" pitchFamily="34" charset="0"/>
                <a:ea typeface="+mn-ea"/>
                <a:cs typeface="Arial" panose="020B0604020202020204" pitchFamily="34" charset="0"/>
              </a:rPr>
            </a:br>
            <a:r>
              <a:rPr kumimoji="0" lang="nb-NO" sz="1600" b="1" i="0" u="none" strike="noStrike" kern="1200" cap="none" spc="0" normalizeH="0" baseline="0" noProof="0" dirty="0">
                <a:ln>
                  <a:noFill/>
                </a:ln>
                <a:solidFill>
                  <a:schemeClr val="bg1"/>
                </a:solidFill>
                <a:effectLst/>
                <a:uLnTx/>
                <a:uFillTx/>
                <a:latin typeface="Arial" panose="020B0604020202020204" pitchFamily="34" charset="0"/>
                <a:ea typeface="+mn-ea"/>
                <a:cs typeface="Arial" panose="020B0604020202020204" pitchFamily="34" charset="0"/>
              </a:rPr>
              <a:t>C</a:t>
            </a:r>
            <a:r>
              <a:rPr kumimoji="0" lang="nb-NO" sz="1600" b="0" i="0" u="none" strike="noStrike" kern="1200" cap="none" spc="0" normalizeH="0" baseline="0" noProof="0" dirty="0">
                <a:ln>
                  <a:noFill/>
                </a:ln>
                <a:solidFill>
                  <a:schemeClr val="bg1"/>
                </a:solidFill>
                <a:effectLst/>
                <a:uLnTx/>
                <a:uFillTx/>
                <a:latin typeface="Arial" panose="020B0604020202020204" pitchFamily="34" charset="0"/>
                <a:ea typeface="+mn-ea"/>
                <a:cs typeface="Arial" panose="020B0604020202020204" pitchFamily="34" charset="0"/>
              </a:rPr>
              <a:t> - Challenging  </a:t>
            </a:r>
            <a:br>
              <a:rPr kumimoji="0" lang="nb-NO" sz="1600" b="0" i="0" u="none" strike="noStrike" kern="1200" cap="none" spc="0" normalizeH="0" baseline="0" noProof="0" dirty="0">
                <a:ln>
                  <a:noFill/>
                </a:ln>
                <a:solidFill>
                  <a:schemeClr val="bg1"/>
                </a:solidFill>
                <a:effectLst/>
                <a:uLnTx/>
                <a:uFillTx/>
                <a:latin typeface="Arial" panose="020B0604020202020204" pitchFamily="34" charset="0"/>
                <a:ea typeface="+mn-ea"/>
                <a:cs typeface="Arial" panose="020B0604020202020204" pitchFamily="34" charset="0"/>
              </a:rPr>
            </a:br>
            <a:r>
              <a:rPr kumimoji="0" lang="nb-NO" sz="1600" b="1" i="0" u="none" strike="noStrike" kern="1200" cap="none" spc="0" normalizeH="0" baseline="0" noProof="0" dirty="0">
                <a:ln>
                  <a:noFill/>
                </a:ln>
                <a:solidFill>
                  <a:schemeClr val="bg1"/>
                </a:solidFill>
                <a:effectLst/>
                <a:uLnTx/>
                <a:uFillTx/>
                <a:latin typeface="Arial" panose="020B0604020202020204" pitchFamily="34" charset="0"/>
                <a:ea typeface="+mn-ea"/>
                <a:cs typeface="Arial" panose="020B0604020202020204" pitchFamily="34" charset="0"/>
              </a:rPr>
              <a:t>K</a:t>
            </a:r>
            <a:r>
              <a:rPr kumimoji="0" lang="nb-NO" sz="1600" b="0" i="0" u="none" strike="noStrike" kern="1200" cap="none" spc="0" normalizeH="0" baseline="0" noProof="0" dirty="0">
                <a:ln>
                  <a:noFill/>
                </a:ln>
                <a:solidFill>
                  <a:schemeClr val="bg1"/>
                </a:solidFill>
                <a:effectLst/>
                <a:uLnTx/>
                <a:uFillTx/>
                <a:latin typeface="Arial" panose="020B0604020202020204" pitchFamily="34" charset="0"/>
                <a:ea typeface="+mn-ea"/>
                <a:cs typeface="Arial" panose="020B0604020202020204" pitchFamily="34" charset="0"/>
              </a:rPr>
              <a:t> - Knowledgeable</a:t>
            </a:r>
          </a:p>
        </p:txBody>
      </p:sp>
      <p:sp>
        <p:nvSpPr>
          <p:cNvPr id="5" name="TextBox 4">
            <a:extLst>
              <a:ext uri="{FF2B5EF4-FFF2-40B4-BE49-F238E27FC236}">
                <a16:creationId xmlns:a16="http://schemas.microsoft.com/office/drawing/2014/main" id="{F1BC9347-24E6-47EC-B2AF-37EE00F94322}"/>
              </a:ext>
            </a:extLst>
          </p:cNvPr>
          <p:cNvSpPr txBox="1"/>
          <p:nvPr userDrawn="1"/>
        </p:nvSpPr>
        <p:spPr>
          <a:xfrm>
            <a:off x="821566" y="684952"/>
            <a:ext cx="2957219" cy="553998"/>
          </a:xfrm>
          <a:prstGeom prst="rect">
            <a:avLst/>
          </a:prstGeom>
          <a:noFill/>
        </p:spPr>
        <p:txBody>
          <a:bodyPr wrap="square" rtlCol="0">
            <a:spAutoFit/>
          </a:bodyPr>
          <a:lstStyle/>
          <a:p>
            <a:r>
              <a:rPr lang="nb-NO" sz="3000" b="0" dirty="0">
                <a:solidFill>
                  <a:schemeClr val="bg1"/>
                </a:solidFill>
              </a:rPr>
              <a:t>GASSCO</a:t>
            </a:r>
            <a:endParaRPr lang="en-US" sz="3000" dirty="0">
              <a:solidFill>
                <a:schemeClr val="bg1"/>
              </a:solidFill>
            </a:endParaRPr>
          </a:p>
        </p:txBody>
      </p:sp>
      <p:pic>
        <p:nvPicPr>
          <p:cNvPr id="9" name="Picture 8" descr="A picture containing indoor, person, sitting, computer&#10;&#10;Description automatically generated">
            <a:extLst>
              <a:ext uri="{FF2B5EF4-FFF2-40B4-BE49-F238E27FC236}">
                <a16:creationId xmlns:a16="http://schemas.microsoft.com/office/drawing/2014/main" id="{5E422DD2-31FB-4F6D-B599-04138743590B}"/>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096000" y="0"/>
            <a:ext cx="6089904" cy="6858000"/>
          </a:xfrm>
          <a:prstGeom prst="rect">
            <a:avLst/>
          </a:prstGeom>
        </p:spPr>
      </p:pic>
    </p:spTree>
    <p:extLst>
      <p:ext uri="{BB962C8B-B14F-4D97-AF65-F5344CB8AC3E}">
        <p14:creationId xmlns:p14="http://schemas.microsoft.com/office/powerpoint/2010/main" val="17742730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TRACK 2 blue">
    <p:bg>
      <p:bgPr>
        <a:solidFill>
          <a:srgbClr val="00209A"/>
        </a:solidFill>
        <a:effectLst/>
      </p:bgPr>
    </p:bg>
    <p:spTree>
      <p:nvGrpSpPr>
        <p:cNvPr id="1" name=""/>
        <p:cNvGrpSpPr/>
        <p:nvPr/>
      </p:nvGrpSpPr>
      <p:grpSpPr>
        <a:xfrm>
          <a:off x="0" y="0"/>
          <a:ext cx="0" cy="0"/>
          <a:chOff x="0" y="0"/>
          <a:chExt cx="0" cy="0"/>
        </a:xfrm>
      </p:grpSpPr>
      <p:pic>
        <p:nvPicPr>
          <p:cNvPr id="8" name="Picture Placeholder 5">
            <a:extLst>
              <a:ext uri="{FF2B5EF4-FFF2-40B4-BE49-F238E27FC236}">
                <a16:creationId xmlns:a16="http://schemas.microsoft.com/office/drawing/2014/main" id="{4F6C0770-62DC-4EF5-AB8F-69FC93810B65}"/>
              </a:ext>
            </a:extLst>
          </p:cNvPr>
          <p:cNvPicPr>
            <a:picLocks noChangeAspect="1"/>
          </p:cNvPicPr>
          <p:nvPr userDrawn="1"/>
        </p:nvPicPr>
        <p:blipFill rotWithShape="1">
          <a:blip r:embed="rId2" cstate="email">
            <a:alphaModFix amt="50000"/>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a:ext>
            </a:extLst>
          </a:blip>
          <a:srcRect/>
          <a:stretch/>
        </p:blipFill>
        <p:spPr>
          <a:xfrm>
            <a:off x="1" y="0"/>
            <a:ext cx="12192000" cy="6858000"/>
          </a:xfrm>
          <a:prstGeom prst="rect">
            <a:avLst/>
          </a:prstGeom>
        </p:spPr>
      </p:pic>
      <p:sp>
        <p:nvSpPr>
          <p:cNvPr id="16" name="Text Placeholder 9">
            <a:extLst>
              <a:ext uri="{FF2B5EF4-FFF2-40B4-BE49-F238E27FC236}">
                <a16:creationId xmlns:a16="http://schemas.microsoft.com/office/drawing/2014/main" id="{F640B9A6-D1F5-478D-ADA3-3F1713018035}"/>
              </a:ext>
            </a:extLst>
          </p:cNvPr>
          <p:cNvSpPr>
            <a:spLocks noGrp="1"/>
          </p:cNvSpPr>
          <p:nvPr>
            <p:ph type="body" sz="quarter" idx="10"/>
          </p:nvPr>
        </p:nvSpPr>
        <p:spPr>
          <a:xfrm>
            <a:off x="798588" y="2390425"/>
            <a:ext cx="10800000" cy="930275"/>
          </a:xfrm>
        </p:spPr>
        <p:txBody>
          <a:bodyPr lIns="108000">
            <a:normAutofit/>
          </a:bodyPr>
          <a:lstStyle>
            <a:lvl1pPr marL="0" indent="0">
              <a:buNone/>
              <a:defRPr sz="2500">
                <a:solidFill>
                  <a:schemeClr val="bg1"/>
                </a:solidFill>
              </a:defRPr>
            </a:lvl1pPr>
          </a:lstStyle>
          <a:p>
            <a:pPr lvl="0"/>
            <a:r>
              <a:rPr lang="en-US"/>
              <a:t>Click to edit Master text styles</a:t>
            </a:r>
          </a:p>
        </p:txBody>
      </p:sp>
      <p:sp>
        <p:nvSpPr>
          <p:cNvPr id="15" name="Title 7">
            <a:extLst>
              <a:ext uri="{FF2B5EF4-FFF2-40B4-BE49-F238E27FC236}">
                <a16:creationId xmlns:a16="http://schemas.microsoft.com/office/drawing/2014/main" id="{DC826568-E683-4251-8725-25D17CE37294}"/>
              </a:ext>
            </a:extLst>
          </p:cNvPr>
          <p:cNvSpPr>
            <a:spLocks noGrp="1"/>
          </p:cNvSpPr>
          <p:nvPr>
            <p:ph type="title" hasCustomPrompt="1"/>
          </p:nvPr>
        </p:nvSpPr>
        <p:spPr>
          <a:xfrm>
            <a:off x="798588" y="1629302"/>
            <a:ext cx="10800000" cy="748245"/>
          </a:xfrm>
        </p:spPr>
        <p:txBody>
          <a:bodyPr>
            <a:normAutofit/>
          </a:bodyPr>
          <a:lstStyle>
            <a:lvl1pPr>
              <a:defRPr sz="4000" b="1">
                <a:solidFill>
                  <a:schemeClr val="bg1"/>
                </a:solidFill>
              </a:defRPr>
            </a:lvl1pPr>
          </a:lstStyle>
          <a:p>
            <a:r>
              <a:rPr lang="en-US" dirty="0"/>
              <a:t>Click to edit title</a:t>
            </a:r>
          </a:p>
        </p:txBody>
      </p:sp>
      <p:pic>
        <p:nvPicPr>
          <p:cNvPr id="9" name="Picture 8" descr="A picture containing ax, shirt, umbrella&#10;&#10;Description automatically generated">
            <a:extLst>
              <a:ext uri="{FF2B5EF4-FFF2-40B4-BE49-F238E27FC236}">
                <a16:creationId xmlns:a16="http://schemas.microsoft.com/office/drawing/2014/main" id="{9DA0F51F-7832-4903-A44A-DE200E6FE6B0}"/>
              </a:ext>
            </a:extLst>
          </p:cNvPr>
          <p:cNvPicPr>
            <a:picLocks noChangeAspect="1"/>
          </p:cNvPicPr>
          <p:nvPr userDrawn="1"/>
        </p:nvPicPr>
        <p:blipFill>
          <a:blip r:embed="rId4" cstate="email">
            <a:alphaModFix amt="35000"/>
            <a:extLst>
              <a:ext uri="{28A0092B-C50C-407E-A947-70E740481C1C}">
                <a14:useLocalDpi xmlns:a14="http://schemas.microsoft.com/office/drawing/2010/main"/>
              </a:ext>
            </a:extLst>
          </a:blip>
          <a:stretch>
            <a:fillRect/>
          </a:stretch>
        </p:blipFill>
        <p:spPr>
          <a:xfrm>
            <a:off x="3642532" y="1343240"/>
            <a:ext cx="4906936" cy="4171519"/>
          </a:xfrm>
          <a:prstGeom prst="rect">
            <a:avLst/>
          </a:prstGeom>
        </p:spPr>
      </p:pic>
      <p:pic>
        <p:nvPicPr>
          <p:cNvPr id="10" name="Bilde 3" descr="Et bilde som inneholder utklipp&#10;&#10;Automatisk generert beskrivelse">
            <a:extLst>
              <a:ext uri="{FF2B5EF4-FFF2-40B4-BE49-F238E27FC236}">
                <a16:creationId xmlns:a16="http://schemas.microsoft.com/office/drawing/2014/main" id="{58E90639-52DA-4056-B19E-55B22BBC9896}"/>
              </a:ext>
            </a:extLst>
          </p:cNvPr>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360000" y="6336000"/>
            <a:ext cx="1447812" cy="241302"/>
          </a:xfrm>
          <a:prstGeom prst="rect">
            <a:avLst/>
          </a:prstGeom>
        </p:spPr>
      </p:pic>
      <p:pic>
        <p:nvPicPr>
          <p:cNvPr id="11" name="Bilde 12">
            <a:extLst>
              <a:ext uri="{FF2B5EF4-FFF2-40B4-BE49-F238E27FC236}">
                <a16:creationId xmlns:a16="http://schemas.microsoft.com/office/drawing/2014/main" id="{8CE1F3D4-7BA1-4307-B5C3-E5DD97A51F2C}"/>
              </a:ext>
            </a:extLst>
          </p:cNvPr>
          <p:cNvPicPr>
            <a:picLocks noChangeAspect="1"/>
          </p:cNvPicPr>
          <p:nvPr userDrawn="1"/>
        </p:nvPicPr>
        <p:blipFill>
          <a:blip r:embed="rId6" cstate="email">
            <a:extLst>
              <a:ext uri="{28A0092B-C50C-407E-A947-70E740481C1C}">
                <a14:useLocalDpi xmlns:a14="http://schemas.microsoft.com/office/drawing/2010/main"/>
              </a:ext>
            </a:extLst>
          </a:blip>
          <a:stretch>
            <a:fillRect/>
          </a:stretch>
        </p:blipFill>
        <p:spPr>
          <a:xfrm>
            <a:off x="11088000" y="6012000"/>
            <a:ext cx="733353" cy="580571"/>
          </a:xfrm>
          <a:prstGeom prst="rect">
            <a:avLst/>
          </a:prstGeom>
        </p:spPr>
      </p:pic>
    </p:spTree>
    <p:extLst>
      <p:ext uri="{BB962C8B-B14F-4D97-AF65-F5344CB8AC3E}">
        <p14:creationId xmlns:p14="http://schemas.microsoft.com/office/powerpoint/2010/main" val="216958154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_Title and sub 1">
    <p:bg>
      <p:bgPr>
        <a:solidFill>
          <a:srgbClr val="F65058"/>
        </a:solidFill>
        <a:effectLst/>
      </p:bgPr>
    </p:bg>
    <p:spTree>
      <p:nvGrpSpPr>
        <p:cNvPr id="1" name=""/>
        <p:cNvGrpSpPr/>
        <p:nvPr/>
      </p:nvGrpSpPr>
      <p:grpSpPr>
        <a:xfrm>
          <a:off x="0" y="0"/>
          <a:ext cx="0" cy="0"/>
          <a:chOff x="0" y="0"/>
          <a:chExt cx="0" cy="0"/>
        </a:xfrm>
      </p:grpSpPr>
      <p:pic>
        <p:nvPicPr>
          <p:cNvPr id="7" name="Bilde 6" descr="Et bilde som inneholder fugl, blomst&#10;&#10;Automatisk generert beskrivelse">
            <a:extLst>
              <a:ext uri="{FF2B5EF4-FFF2-40B4-BE49-F238E27FC236}">
                <a16:creationId xmlns:a16="http://schemas.microsoft.com/office/drawing/2014/main" id="{EF60B179-EFEB-B048-BD86-52EBB0342795}"/>
              </a:ext>
            </a:extLst>
          </p:cNvPr>
          <p:cNvPicPr>
            <a:picLocks noChangeAspect="1"/>
          </p:cNvPicPr>
          <p:nvPr userDrawn="1"/>
        </p:nvPicPr>
        <p:blipFill rotWithShape="1">
          <a:blip r:embed="rId2">
            <a:alphaModFix amt="10000"/>
            <a:extLst>
              <a:ext uri="{28A0092B-C50C-407E-A947-70E740481C1C}">
                <a14:useLocalDpi xmlns:a14="http://schemas.microsoft.com/office/drawing/2010/main" val="0"/>
              </a:ext>
            </a:extLst>
          </a:blip>
          <a:srcRect l="48608" t="39663"/>
          <a:stretch/>
        </p:blipFill>
        <p:spPr>
          <a:xfrm rot="16200000">
            <a:off x="514079" y="3593293"/>
            <a:ext cx="2750628" cy="3778786"/>
          </a:xfrm>
          <a:prstGeom prst="rect">
            <a:avLst/>
          </a:prstGeom>
        </p:spPr>
      </p:pic>
      <p:pic>
        <p:nvPicPr>
          <p:cNvPr id="6" name="Bilde 3" descr="Et bilde som inneholder utklipp&#10;&#10;Automatisk generert beskrivelse">
            <a:extLst>
              <a:ext uri="{FF2B5EF4-FFF2-40B4-BE49-F238E27FC236}">
                <a16:creationId xmlns:a16="http://schemas.microsoft.com/office/drawing/2014/main" id="{ED62311B-CBFD-460C-A6AE-FA2552E57188}"/>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60000" y="6336000"/>
            <a:ext cx="1447812" cy="241302"/>
          </a:xfrm>
          <a:prstGeom prst="rect">
            <a:avLst/>
          </a:prstGeom>
        </p:spPr>
      </p:pic>
      <p:sp>
        <p:nvSpPr>
          <p:cNvPr id="3" name="Tittel 1">
            <a:extLst>
              <a:ext uri="{FF2B5EF4-FFF2-40B4-BE49-F238E27FC236}">
                <a16:creationId xmlns:a16="http://schemas.microsoft.com/office/drawing/2014/main" id="{00664FE4-6590-4BB2-8F3A-C684604FDFC4}"/>
              </a:ext>
            </a:extLst>
          </p:cNvPr>
          <p:cNvSpPr txBox="1">
            <a:spLocks/>
          </p:cNvSpPr>
          <p:nvPr userDrawn="1"/>
        </p:nvSpPr>
        <p:spPr>
          <a:xfrm>
            <a:off x="839788" y="1700808"/>
            <a:ext cx="4359018" cy="5110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600" b="1" kern="1200">
                <a:solidFill>
                  <a:schemeClr val="bg1"/>
                </a:solidFill>
                <a:latin typeface="Arial" panose="020B0604020202020204" pitchFamily="34" charset="0"/>
                <a:ea typeface="+mj-ea"/>
                <a:cs typeface="Arial" panose="020B0604020202020204" pitchFamily="34" charset="0"/>
              </a:defRPr>
            </a:lvl1pPr>
          </a:lstStyle>
          <a:p>
            <a:endParaRPr lang="nb-NO" dirty="0">
              <a:solidFill>
                <a:schemeClr val="bg1"/>
              </a:solidFill>
            </a:endParaRPr>
          </a:p>
        </p:txBody>
      </p:sp>
      <p:sp>
        <p:nvSpPr>
          <p:cNvPr id="4" name="Tittel 1">
            <a:extLst>
              <a:ext uri="{FF2B5EF4-FFF2-40B4-BE49-F238E27FC236}">
                <a16:creationId xmlns:a16="http://schemas.microsoft.com/office/drawing/2014/main" id="{F02DBBD3-25C9-43C7-BB76-4242126B8B04}"/>
              </a:ext>
            </a:extLst>
          </p:cNvPr>
          <p:cNvSpPr txBox="1">
            <a:spLocks/>
          </p:cNvSpPr>
          <p:nvPr userDrawn="1"/>
        </p:nvSpPr>
        <p:spPr>
          <a:xfrm>
            <a:off x="795660" y="1179427"/>
            <a:ext cx="4359018" cy="1200329"/>
          </a:xfrm>
          <a:prstGeom prst="rect">
            <a:avLst/>
          </a:prstGeom>
        </p:spPr>
        <p:txBody>
          <a:bodyPr vert="horz" lIns="91440" tIns="45720" rIns="91440" bIns="45720" rtlCol="0" anchor="ctr">
            <a:spAutoFit/>
          </a:bodyPr>
          <a:lstStyle>
            <a:lvl1pPr algn="l" defTabSz="914400" rtl="0" eaLnBrk="1" latinLnBrk="0" hangingPunct="1">
              <a:lnSpc>
                <a:spcPct val="90000"/>
              </a:lnSpc>
              <a:spcBef>
                <a:spcPct val="0"/>
              </a:spcBef>
              <a:buNone/>
              <a:defRPr sz="2600" b="1" kern="1200">
                <a:solidFill>
                  <a:schemeClr val="bg1"/>
                </a:solidFill>
                <a:latin typeface="Arial" panose="020B0604020202020204" pitchFamily="34" charset="0"/>
                <a:ea typeface="+mj-ea"/>
                <a:cs typeface="Arial" panose="020B0604020202020204" pitchFamily="34" charset="0"/>
              </a:defRPr>
            </a:lvl1pPr>
          </a:lstStyle>
          <a:p>
            <a:r>
              <a:rPr lang="nb-NO" sz="4000" dirty="0">
                <a:solidFill>
                  <a:schemeClr val="bg1"/>
                </a:solidFill>
              </a:rPr>
              <a:t>ON</a:t>
            </a:r>
          </a:p>
          <a:p>
            <a:r>
              <a:rPr lang="nb-NO" sz="4000" dirty="0">
                <a:solidFill>
                  <a:schemeClr val="bg1"/>
                </a:solidFill>
              </a:rPr>
              <a:t>TRACK</a:t>
            </a:r>
          </a:p>
        </p:txBody>
      </p:sp>
      <p:sp>
        <p:nvSpPr>
          <p:cNvPr id="5" name="TextBox 4">
            <a:extLst>
              <a:ext uri="{FF2B5EF4-FFF2-40B4-BE49-F238E27FC236}">
                <a16:creationId xmlns:a16="http://schemas.microsoft.com/office/drawing/2014/main" id="{5AC177FA-9AE3-4C43-BF34-C2199C1238D0}"/>
              </a:ext>
            </a:extLst>
          </p:cNvPr>
          <p:cNvSpPr txBox="1"/>
          <p:nvPr userDrawn="1"/>
        </p:nvSpPr>
        <p:spPr>
          <a:xfrm>
            <a:off x="821567" y="2379756"/>
            <a:ext cx="2165685" cy="2478114"/>
          </a:xfrm>
          <a:prstGeom prst="rect">
            <a:avLst/>
          </a:prstGeom>
          <a:noFill/>
        </p:spPr>
        <p:txBody>
          <a:bodyPr wrap="square" rtlCol="0">
            <a:spAutoFit/>
          </a:bodyPr>
          <a:lstStyle/>
          <a:p>
            <a:pPr marL="0" marR="0" lvl="0" indent="0" algn="l" defTabSz="914400" rtl="0" eaLnBrk="1" fontAlgn="auto" latinLnBrk="0" hangingPunct="1">
              <a:lnSpc>
                <a:spcPct val="200000"/>
              </a:lnSpc>
              <a:spcBef>
                <a:spcPts val="1000"/>
              </a:spcBef>
              <a:spcAft>
                <a:spcPts val="0"/>
              </a:spcAft>
              <a:buClrTx/>
              <a:buSzTx/>
              <a:buFont typeface="Arial" panose="020B0604020202020204" pitchFamily="34" charset="0"/>
              <a:buNone/>
              <a:tabLst/>
              <a:defRPr/>
            </a:pPr>
            <a:r>
              <a:rPr kumimoji="0" lang="nb-NO" sz="1600" b="1" i="0" u="none" strike="noStrike" kern="1200" cap="none" spc="0" normalizeH="0" baseline="0" noProof="0" dirty="0">
                <a:ln>
                  <a:noFill/>
                </a:ln>
                <a:solidFill>
                  <a:schemeClr val="bg1"/>
                </a:solidFill>
                <a:effectLst/>
                <a:uLnTx/>
                <a:uFillTx/>
                <a:latin typeface="Arial" panose="020B0604020202020204" pitchFamily="34" charset="0"/>
                <a:ea typeface="+mn-ea"/>
                <a:cs typeface="Arial" panose="020B0604020202020204" pitchFamily="34" charset="0"/>
              </a:rPr>
              <a:t>T</a:t>
            </a:r>
            <a:r>
              <a:rPr kumimoji="0" lang="nb-NO" sz="1600" b="0" i="0" u="none" strike="noStrike" kern="1200" cap="none" spc="0" normalizeH="0" baseline="0" noProof="0" dirty="0">
                <a:ln>
                  <a:noFill/>
                </a:ln>
                <a:solidFill>
                  <a:schemeClr val="bg1"/>
                </a:solidFill>
                <a:effectLst/>
                <a:uLnTx/>
                <a:uFillTx/>
                <a:latin typeface="Arial" panose="020B0604020202020204" pitchFamily="34" charset="0"/>
                <a:ea typeface="+mn-ea"/>
                <a:cs typeface="Arial" panose="020B0604020202020204" pitchFamily="34" charset="0"/>
              </a:rPr>
              <a:t> - Transparent  </a:t>
            </a:r>
            <a:br>
              <a:rPr kumimoji="0" lang="nb-NO" sz="1600" b="0" i="0" u="none" strike="noStrike" kern="1200" cap="none" spc="0" normalizeH="0" baseline="0" noProof="0" dirty="0">
                <a:ln>
                  <a:noFill/>
                </a:ln>
                <a:solidFill>
                  <a:schemeClr val="bg1"/>
                </a:solidFill>
                <a:effectLst/>
                <a:uLnTx/>
                <a:uFillTx/>
                <a:latin typeface="Arial" panose="020B0604020202020204" pitchFamily="34" charset="0"/>
                <a:ea typeface="+mn-ea"/>
                <a:cs typeface="Arial" panose="020B0604020202020204" pitchFamily="34" charset="0"/>
              </a:rPr>
            </a:br>
            <a:r>
              <a:rPr kumimoji="0" lang="nb-NO" sz="1600" b="1" i="0" u="none" strike="noStrike" kern="1200" cap="none" spc="0" normalizeH="0" baseline="0" noProof="0" dirty="0">
                <a:ln>
                  <a:noFill/>
                </a:ln>
                <a:solidFill>
                  <a:schemeClr val="bg1"/>
                </a:solidFill>
                <a:effectLst/>
                <a:uLnTx/>
                <a:uFillTx/>
                <a:latin typeface="Arial" panose="020B0604020202020204" pitchFamily="34" charset="0"/>
                <a:ea typeface="+mn-ea"/>
                <a:cs typeface="Arial" panose="020B0604020202020204" pitchFamily="34" charset="0"/>
              </a:rPr>
              <a:t>R</a:t>
            </a:r>
            <a:r>
              <a:rPr kumimoji="0" lang="nb-NO" sz="1600" b="0" i="0" u="none" strike="noStrike" kern="1200" cap="none" spc="0" normalizeH="0" baseline="0" noProof="0" dirty="0">
                <a:ln>
                  <a:noFill/>
                </a:ln>
                <a:solidFill>
                  <a:schemeClr val="bg1"/>
                </a:solidFill>
                <a:effectLst/>
                <a:uLnTx/>
                <a:uFillTx/>
                <a:latin typeface="Arial" panose="020B0604020202020204" pitchFamily="34" charset="0"/>
                <a:ea typeface="+mn-ea"/>
                <a:cs typeface="Arial" panose="020B0604020202020204" pitchFamily="34" charset="0"/>
              </a:rPr>
              <a:t> - Respectful  </a:t>
            </a:r>
            <a:br>
              <a:rPr kumimoji="0" lang="nb-NO" sz="1600" b="0" i="0" u="none" strike="noStrike" kern="1200" cap="none" spc="0" normalizeH="0" baseline="0" noProof="0" dirty="0">
                <a:ln>
                  <a:noFill/>
                </a:ln>
                <a:solidFill>
                  <a:schemeClr val="bg1"/>
                </a:solidFill>
                <a:effectLst/>
                <a:uLnTx/>
                <a:uFillTx/>
                <a:latin typeface="Arial" panose="020B0604020202020204" pitchFamily="34" charset="0"/>
                <a:ea typeface="+mn-ea"/>
                <a:cs typeface="Arial" panose="020B0604020202020204" pitchFamily="34" charset="0"/>
              </a:rPr>
            </a:br>
            <a:r>
              <a:rPr kumimoji="0" lang="nb-NO" sz="1600" b="1" i="0" u="none" strike="noStrike" kern="1200" cap="none" spc="0" normalizeH="0" baseline="0" noProof="0" dirty="0">
                <a:ln>
                  <a:noFill/>
                </a:ln>
                <a:solidFill>
                  <a:schemeClr val="bg1"/>
                </a:solidFill>
                <a:effectLst/>
                <a:uLnTx/>
                <a:uFillTx/>
                <a:latin typeface="Arial" panose="020B0604020202020204" pitchFamily="34" charset="0"/>
                <a:ea typeface="+mn-ea"/>
                <a:cs typeface="Arial" panose="020B0604020202020204" pitchFamily="34" charset="0"/>
              </a:rPr>
              <a:t>A</a:t>
            </a:r>
            <a:r>
              <a:rPr kumimoji="0" lang="nb-NO" sz="1600" b="0" i="0" u="none" strike="noStrike" kern="1200" cap="none" spc="0" normalizeH="0" baseline="0" noProof="0" dirty="0">
                <a:ln>
                  <a:noFill/>
                </a:ln>
                <a:solidFill>
                  <a:schemeClr val="bg1"/>
                </a:solidFill>
                <a:effectLst/>
                <a:uLnTx/>
                <a:uFillTx/>
                <a:latin typeface="Arial" panose="020B0604020202020204" pitchFamily="34" charset="0"/>
                <a:ea typeface="+mn-ea"/>
                <a:cs typeface="Arial" panose="020B0604020202020204" pitchFamily="34" charset="0"/>
              </a:rPr>
              <a:t> - Accountable</a:t>
            </a:r>
            <a:br>
              <a:rPr kumimoji="0" lang="nb-NO" sz="1600" b="0" i="0" u="none" strike="noStrike" kern="1200" cap="none" spc="0" normalizeH="0" baseline="0" noProof="0" dirty="0">
                <a:ln>
                  <a:noFill/>
                </a:ln>
                <a:solidFill>
                  <a:schemeClr val="bg1"/>
                </a:solidFill>
                <a:effectLst/>
                <a:uLnTx/>
                <a:uFillTx/>
                <a:latin typeface="Arial" panose="020B0604020202020204" pitchFamily="34" charset="0"/>
                <a:ea typeface="+mn-ea"/>
                <a:cs typeface="Arial" panose="020B0604020202020204" pitchFamily="34" charset="0"/>
              </a:rPr>
            </a:br>
            <a:r>
              <a:rPr kumimoji="0" lang="nb-NO" sz="1600" b="1" i="0" u="none" strike="noStrike" kern="1200" cap="none" spc="0" normalizeH="0" baseline="0" noProof="0" dirty="0">
                <a:ln>
                  <a:noFill/>
                </a:ln>
                <a:solidFill>
                  <a:schemeClr val="bg1"/>
                </a:solidFill>
                <a:effectLst/>
                <a:uLnTx/>
                <a:uFillTx/>
                <a:latin typeface="Arial" panose="020B0604020202020204" pitchFamily="34" charset="0"/>
                <a:ea typeface="+mn-ea"/>
                <a:cs typeface="Arial" panose="020B0604020202020204" pitchFamily="34" charset="0"/>
              </a:rPr>
              <a:t>C</a:t>
            </a:r>
            <a:r>
              <a:rPr kumimoji="0" lang="nb-NO" sz="1600" b="0" i="0" u="none" strike="noStrike" kern="1200" cap="none" spc="0" normalizeH="0" baseline="0" noProof="0" dirty="0">
                <a:ln>
                  <a:noFill/>
                </a:ln>
                <a:solidFill>
                  <a:schemeClr val="bg1"/>
                </a:solidFill>
                <a:effectLst/>
                <a:uLnTx/>
                <a:uFillTx/>
                <a:latin typeface="Arial" panose="020B0604020202020204" pitchFamily="34" charset="0"/>
                <a:ea typeface="+mn-ea"/>
                <a:cs typeface="Arial" panose="020B0604020202020204" pitchFamily="34" charset="0"/>
              </a:rPr>
              <a:t> - Challenging  </a:t>
            </a:r>
            <a:br>
              <a:rPr kumimoji="0" lang="nb-NO" sz="1600" b="0" i="0" u="none" strike="noStrike" kern="1200" cap="none" spc="0" normalizeH="0" baseline="0" noProof="0" dirty="0">
                <a:ln>
                  <a:noFill/>
                </a:ln>
                <a:solidFill>
                  <a:schemeClr val="bg1"/>
                </a:solidFill>
                <a:effectLst/>
                <a:uLnTx/>
                <a:uFillTx/>
                <a:latin typeface="Arial" panose="020B0604020202020204" pitchFamily="34" charset="0"/>
                <a:ea typeface="+mn-ea"/>
                <a:cs typeface="Arial" panose="020B0604020202020204" pitchFamily="34" charset="0"/>
              </a:rPr>
            </a:br>
            <a:r>
              <a:rPr kumimoji="0" lang="nb-NO" sz="1600" b="1" i="0" u="none" strike="noStrike" kern="1200" cap="none" spc="0" normalizeH="0" baseline="0" noProof="0" dirty="0">
                <a:ln>
                  <a:noFill/>
                </a:ln>
                <a:solidFill>
                  <a:schemeClr val="bg1"/>
                </a:solidFill>
                <a:effectLst/>
                <a:uLnTx/>
                <a:uFillTx/>
                <a:latin typeface="Arial" panose="020B0604020202020204" pitchFamily="34" charset="0"/>
                <a:ea typeface="+mn-ea"/>
                <a:cs typeface="Arial" panose="020B0604020202020204" pitchFamily="34" charset="0"/>
              </a:rPr>
              <a:t>K</a:t>
            </a:r>
            <a:r>
              <a:rPr kumimoji="0" lang="nb-NO" sz="1600" b="0" i="0" u="none" strike="noStrike" kern="1200" cap="none" spc="0" normalizeH="0" baseline="0" noProof="0" dirty="0">
                <a:ln>
                  <a:noFill/>
                </a:ln>
                <a:solidFill>
                  <a:schemeClr val="bg1"/>
                </a:solidFill>
                <a:effectLst/>
                <a:uLnTx/>
                <a:uFillTx/>
                <a:latin typeface="Arial" panose="020B0604020202020204" pitchFamily="34" charset="0"/>
                <a:ea typeface="+mn-ea"/>
                <a:cs typeface="Arial" panose="020B0604020202020204" pitchFamily="34" charset="0"/>
              </a:rPr>
              <a:t> - Knowledgeable</a:t>
            </a:r>
          </a:p>
        </p:txBody>
      </p:sp>
      <p:sp>
        <p:nvSpPr>
          <p:cNvPr id="14" name="TextBox 13">
            <a:extLst>
              <a:ext uri="{FF2B5EF4-FFF2-40B4-BE49-F238E27FC236}">
                <a16:creationId xmlns:a16="http://schemas.microsoft.com/office/drawing/2014/main" id="{AF013749-13E7-4899-9E34-0B8F4D36F25E}"/>
              </a:ext>
            </a:extLst>
          </p:cNvPr>
          <p:cNvSpPr txBox="1"/>
          <p:nvPr userDrawn="1"/>
        </p:nvSpPr>
        <p:spPr>
          <a:xfrm>
            <a:off x="821566" y="684952"/>
            <a:ext cx="2957219" cy="553998"/>
          </a:xfrm>
          <a:prstGeom prst="rect">
            <a:avLst/>
          </a:prstGeom>
          <a:noFill/>
        </p:spPr>
        <p:txBody>
          <a:bodyPr wrap="square" rtlCol="0">
            <a:spAutoFit/>
          </a:bodyPr>
          <a:lstStyle/>
          <a:p>
            <a:r>
              <a:rPr lang="nb-NO" sz="3000" b="0" dirty="0">
                <a:solidFill>
                  <a:schemeClr val="bg1"/>
                </a:solidFill>
              </a:rPr>
              <a:t>GASSCO</a:t>
            </a:r>
            <a:endParaRPr lang="en-US" sz="3000" dirty="0">
              <a:solidFill>
                <a:schemeClr val="bg1"/>
              </a:solidFill>
            </a:endParaRPr>
          </a:p>
        </p:txBody>
      </p:sp>
      <p:pic>
        <p:nvPicPr>
          <p:cNvPr id="10" name="Picture 9" descr="A person wearing a uniform&#10;&#10;Description automatically generated">
            <a:extLst>
              <a:ext uri="{FF2B5EF4-FFF2-40B4-BE49-F238E27FC236}">
                <a16:creationId xmlns:a16="http://schemas.microsoft.com/office/drawing/2014/main" id="{7456656C-1A9D-4107-8B68-423900EAB9FE}"/>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096000" y="0"/>
            <a:ext cx="6096000" cy="6858000"/>
          </a:xfrm>
          <a:prstGeom prst="rect">
            <a:avLst/>
          </a:prstGeom>
        </p:spPr>
      </p:pic>
    </p:spTree>
    <p:extLst>
      <p:ext uri="{BB962C8B-B14F-4D97-AF65-F5344CB8AC3E}">
        <p14:creationId xmlns:p14="http://schemas.microsoft.com/office/powerpoint/2010/main" val="153512014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_Title and sub 1">
    <p:bg>
      <p:bgPr>
        <a:solidFill>
          <a:srgbClr val="FCD13D"/>
        </a:solidFill>
        <a:effectLst/>
      </p:bgPr>
    </p:bg>
    <p:spTree>
      <p:nvGrpSpPr>
        <p:cNvPr id="1" name=""/>
        <p:cNvGrpSpPr/>
        <p:nvPr/>
      </p:nvGrpSpPr>
      <p:grpSpPr>
        <a:xfrm>
          <a:off x="0" y="0"/>
          <a:ext cx="0" cy="0"/>
          <a:chOff x="0" y="0"/>
          <a:chExt cx="0" cy="0"/>
        </a:xfrm>
      </p:grpSpPr>
      <p:pic>
        <p:nvPicPr>
          <p:cNvPr id="6" name="Bilde 5" descr="Et bilde som inneholder fugl, blomst&#10;&#10;Automatisk generert beskrivelse">
            <a:extLst>
              <a:ext uri="{FF2B5EF4-FFF2-40B4-BE49-F238E27FC236}">
                <a16:creationId xmlns:a16="http://schemas.microsoft.com/office/drawing/2014/main" id="{7031E9F0-1368-FD4F-9197-CFC78EDD7F33}"/>
              </a:ext>
            </a:extLst>
          </p:cNvPr>
          <p:cNvPicPr>
            <a:picLocks noChangeAspect="1"/>
          </p:cNvPicPr>
          <p:nvPr userDrawn="1"/>
        </p:nvPicPr>
        <p:blipFill rotWithShape="1">
          <a:blip r:embed="rId2">
            <a:alphaModFix amt="10000"/>
            <a:extLst>
              <a:ext uri="{28A0092B-C50C-407E-A947-70E740481C1C}">
                <a14:useLocalDpi xmlns:a14="http://schemas.microsoft.com/office/drawing/2010/main" val="0"/>
              </a:ext>
            </a:extLst>
          </a:blip>
          <a:srcRect l="48608" t="39663" r="9"/>
          <a:stretch/>
        </p:blipFill>
        <p:spPr>
          <a:xfrm rot="16200000">
            <a:off x="514079" y="3593293"/>
            <a:ext cx="2750628" cy="3778786"/>
          </a:xfrm>
          <a:prstGeom prst="rect">
            <a:avLst/>
          </a:prstGeom>
        </p:spPr>
      </p:pic>
      <p:pic>
        <p:nvPicPr>
          <p:cNvPr id="10" name="Bilde 9">
            <a:extLst>
              <a:ext uri="{FF2B5EF4-FFF2-40B4-BE49-F238E27FC236}">
                <a16:creationId xmlns:a16="http://schemas.microsoft.com/office/drawing/2014/main" id="{FA3E5E3A-C1CB-4214-90D8-4B32D99A3AD4}"/>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60000" y="6336000"/>
            <a:ext cx="1440000" cy="240465"/>
          </a:xfrm>
          <a:prstGeom prst="rect">
            <a:avLst/>
          </a:prstGeom>
        </p:spPr>
      </p:pic>
      <p:sp>
        <p:nvSpPr>
          <p:cNvPr id="2" name="Tittel 1">
            <a:extLst>
              <a:ext uri="{FF2B5EF4-FFF2-40B4-BE49-F238E27FC236}">
                <a16:creationId xmlns:a16="http://schemas.microsoft.com/office/drawing/2014/main" id="{ECA45FD0-2B48-4D6E-9EC5-E9688789BA79}"/>
              </a:ext>
            </a:extLst>
          </p:cNvPr>
          <p:cNvSpPr txBox="1">
            <a:spLocks/>
          </p:cNvSpPr>
          <p:nvPr userDrawn="1"/>
        </p:nvSpPr>
        <p:spPr>
          <a:xfrm>
            <a:off x="839788" y="1700808"/>
            <a:ext cx="4359018" cy="5110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600" b="1" kern="1200">
                <a:solidFill>
                  <a:schemeClr val="bg1"/>
                </a:solidFill>
                <a:latin typeface="Arial" panose="020B0604020202020204" pitchFamily="34" charset="0"/>
                <a:ea typeface="+mj-ea"/>
                <a:cs typeface="Arial" panose="020B0604020202020204" pitchFamily="34" charset="0"/>
              </a:defRPr>
            </a:lvl1pPr>
          </a:lstStyle>
          <a:p>
            <a:endParaRPr lang="nb-NO" dirty="0">
              <a:solidFill>
                <a:schemeClr val="accent6">
                  <a:lumMod val="75000"/>
                  <a:lumOff val="25000"/>
                </a:schemeClr>
              </a:solidFill>
            </a:endParaRPr>
          </a:p>
        </p:txBody>
      </p:sp>
      <p:sp>
        <p:nvSpPr>
          <p:cNvPr id="3" name="Tittel 1">
            <a:extLst>
              <a:ext uri="{FF2B5EF4-FFF2-40B4-BE49-F238E27FC236}">
                <a16:creationId xmlns:a16="http://schemas.microsoft.com/office/drawing/2014/main" id="{CD0CCB39-8370-4234-B1F1-19B19FF5FAF6}"/>
              </a:ext>
            </a:extLst>
          </p:cNvPr>
          <p:cNvSpPr txBox="1">
            <a:spLocks/>
          </p:cNvSpPr>
          <p:nvPr userDrawn="1"/>
        </p:nvSpPr>
        <p:spPr>
          <a:xfrm>
            <a:off x="795660" y="1179427"/>
            <a:ext cx="4359018" cy="1200329"/>
          </a:xfrm>
          <a:prstGeom prst="rect">
            <a:avLst/>
          </a:prstGeom>
        </p:spPr>
        <p:txBody>
          <a:bodyPr vert="horz" lIns="91440" tIns="45720" rIns="91440" bIns="45720" rtlCol="0" anchor="ctr">
            <a:spAutoFit/>
          </a:bodyPr>
          <a:lstStyle>
            <a:lvl1pPr algn="l" defTabSz="914400" rtl="0" eaLnBrk="1" latinLnBrk="0" hangingPunct="1">
              <a:lnSpc>
                <a:spcPct val="90000"/>
              </a:lnSpc>
              <a:spcBef>
                <a:spcPct val="0"/>
              </a:spcBef>
              <a:buNone/>
              <a:defRPr sz="2600" b="1" kern="1200">
                <a:solidFill>
                  <a:schemeClr val="bg1"/>
                </a:solidFill>
                <a:latin typeface="Arial" panose="020B0604020202020204" pitchFamily="34" charset="0"/>
                <a:ea typeface="+mj-ea"/>
                <a:cs typeface="Arial" panose="020B0604020202020204" pitchFamily="34" charset="0"/>
              </a:defRPr>
            </a:lvl1pPr>
          </a:lstStyle>
          <a:p>
            <a:r>
              <a:rPr lang="nb-NO" sz="4000" dirty="0">
                <a:solidFill>
                  <a:schemeClr val="accent1">
                    <a:lumMod val="75000"/>
                  </a:schemeClr>
                </a:solidFill>
              </a:rPr>
              <a:t>ON</a:t>
            </a:r>
          </a:p>
          <a:p>
            <a:r>
              <a:rPr lang="nb-NO" sz="4000" dirty="0">
                <a:solidFill>
                  <a:schemeClr val="accent1">
                    <a:lumMod val="75000"/>
                  </a:schemeClr>
                </a:solidFill>
              </a:rPr>
              <a:t>TRACK</a:t>
            </a:r>
          </a:p>
        </p:txBody>
      </p:sp>
      <p:sp>
        <p:nvSpPr>
          <p:cNvPr id="4" name="TextBox 3">
            <a:extLst>
              <a:ext uri="{FF2B5EF4-FFF2-40B4-BE49-F238E27FC236}">
                <a16:creationId xmlns:a16="http://schemas.microsoft.com/office/drawing/2014/main" id="{4A670478-5EAB-4CBC-8FDA-01B06DCA78BF}"/>
              </a:ext>
            </a:extLst>
          </p:cNvPr>
          <p:cNvSpPr txBox="1"/>
          <p:nvPr userDrawn="1"/>
        </p:nvSpPr>
        <p:spPr>
          <a:xfrm>
            <a:off x="821567" y="2379756"/>
            <a:ext cx="2165685" cy="2478114"/>
          </a:xfrm>
          <a:prstGeom prst="rect">
            <a:avLst/>
          </a:prstGeom>
          <a:noFill/>
        </p:spPr>
        <p:txBody>
          <a:bodyPr wrap="square" rtlCol="0">
            <a:spAutoFit/>
          </a:bodyPr>
          <a:lstStyle/>
          <a:p>
            <a:pPr marL="0" marR="0" lvl="0" indent="0" algn="l" defTabSz="914400" rtl="0" eaLnBrk="1" fontAlgn="auto" latinLnBrk="0" hangingPunct="1">
              <a:lnSpc>
                <a:spcPct val="200000"/>
              </a:lnSpc>
              <a:spcBef>
                <a:spcPts val="1000"/>
              </a:spcBef>
              <a:spcAft>
                <a:spcPts val="0"/>
              </a:spcAft>
              <a:buClrTx/>
              <a:buSzTx/>
              <a:buFont typeface="Arial" panose="020B0604020202020204" pitchFamily="34" charset="0"/>
              <a:buNone/>
              <a:tabLst/>
              <a:defRPr/>
            </a:pPr>
            <a:r>
              <a:rPr kumimoji="0" lang="nb-NO" sz="1600" b="1" i="0" u="none" strike="noStrike" kern="1200" cap="none" spc="0" normalizeH="0" baseline="0" noProof="0" dirty="0">
                <a:ln>
                  <a:noFill/>
                </a:ln>
                <a:solidFill>
                  <a:schemeClr val="accent1">
                    <a:lumMod val="75000"/>
                  </a:schemeClr>
                </a:solidFill>
                <a:effectLst/>
                <a:uLnTx/>
                <a:uFillTx/>
                <a:latin typeface="Arial" panose="020B0604020202020204" pitchFamily="34" charset="0"/>
                <a:ea typeface="+mn-ea"/>
                <a:cs typeface="Arial" panose="020B0604020202020204" pitchFamily="34" charset="0"/>
              </a:rPr>
              <a:t>T</a:t>
            </a:r>
            <a:r>
              <a:rPr kumimoji="0" lang="nb-NO" sz="1600" b="0" i="0" u="none" strike="noStrike" kern="1200" cap="none" spc="0" normalizeH="0" baseline="0" noProof="0" dirty="0">
                <a:ln>
                  <a:noFill/>
                </a:ln>
                <a:solidFill>
                  <a:schemeClr val="accent1">
                    <a:lumMod val="75000"/>
                  </a:schemeClr>
                </a:solidFill>
                <a:effectLst/>
                <a:uLnTx/>
                <a:uFillTx/>
                <a:latin typeface="Arial" panose="020B0604020202020204" pitchFamily="34" charset="0"/>
                <a:ea typeface="+mn-ea"/>
                <a:cs typeface="Arial" panose="020B0604020202020204" pitchFamily="34" charset="0"/>
              </a:rPr>
              <a:t> - Transparent  </a:t>
            </a:r>
            <a:br>
              <a:rPr kumimoji="0" lang="nb-NO" sz="1600" b="0" i="0" u="none" strike="noStrike" kern="1200" cap="none" spc="0" normalizeH="0" baseline="0" noProof="0" dirty="0">
                <a:ln>
                  <a:noFill/>
                </a:ln>
                <a:solidFill>
                  <a:schemeClr val="accent1">
                    <a:lumMod val="75000"/>
                  </a:schemeClr>
                </a:solidFill>
                <a:effectLst/>
                <a:uLnTx/>
                <a:uFillTx/>
                <a:latin typeface="Arial" panose="020B0604020202020204" pitchFamily="34" charset="0"/>
                <a:ea typeface="+mn-ea"/>
                <a:cs typeface="Arial" panose="020B0604020202020204" pitchFamily="34" charset="0"/>
              </a:rPr>
            </a:br>
            <a:r>
              <a:rPr kumimoji="0" lang="nb-NO" sz="1600" b="1" i="0" u="none" strike="noStrike" kern="1200" cap="none" spc="0" normalizeH="0" baseline="0" noProof="0" dirty="0">
                <a:ln>
                  <a:noFill/>
                </a:ln>
                <a:solidFill>
                  <a:schemeClr val="accent1">
                    <a:lumMod val="75000"/>
                  </a:schemeClr>
                </a:solidFill>
                <a:effectLst/>
                <a:uLnTx/>
                <a:uFillTx/>
                <a:latin typeface="Arial" panose="020B0604020202020204" pitchFamily="34" charset="0"/>
                <a:ea typeface="+mn-ea"/>
                <a:cs typeface="Arial" panose="020B0604020202020204" pitchFamily="34" charset="0"/>
              </a:rPr>
              <a:t>R</a:t>
            </a:r>
            <a:r>
              <a:rPr kumimoji="0" lang="nb-NO" sz="1600" b="0" i="0" u="none" strike="noStrike" kern="1200" cap="none" spc="0" normalizeH="0" baseline="0" noProof="0" dirty="0">
                <a:ln>
                  <a:noFill/>
                </a:ln>
                <a:solidFill>
                  <a:schemeClr val="accent1">
                    <a:lumMod val="75000"/>
                  </a:schemeClr>
                </a:solidFill>
                <a:effectLst/>
                <a:uLnTx/>
                <a:uFillTx/>
                <a:latin typeface="Arial" panose="020B0604020202020204" pitchFamily="34" charset="0"/>
                <a:ea typeface="+mn-ea"/>
                <a:cs typeface="Arial" panose="020B0604020202020204" pitchFamily="34" charset="0"/>
              </a:rPr>
              <a:t> - </a:t>
            </a:r>
            <a:r>
              <a:rPr kumimoji="0" lang="en-US" sz="1600" b="0" i="0" u="none" strike="noStrike" kern="1200" cap="none" spc="0" normalizeH="0" baseline="0" noProof="0" dirty="0">
                <a:ln>
                  <a:noFill/>
                </a:ln>
                <a:solidFill>
                  <a:schemeClr val="accent1">
                    <a:lumMod val="75000"/>
                  </a:schemeClr>
                </a:solidFill>
                <a:effectLst/>
                <a:uLnTx/>
                <a:uFillTx/>
                <a:latin typeface="Arial" panose="020B0604020202020204" pitchFamily="34" charset="0"/>
                <a:ea typeface="+mn-ea"/>
                <a:cs typeface="Arial" panose="020B0604020202020204" pitchFamily="34" charset="0"/>
              </a:rPr>
              <a:t>Respectful</a:t>
            </a:r>
            <a:r>
              <a:rPr kumimoji="0" lang="nb-NO" sz="1600" b="0" i="0" u="none" strike="noStrike" kern="1200" cap="none" spc="0" normalizeH="0" baseline="0" noProof="0" dirty="0">
                <a:ln>
                  <a:noFill/>
                </a:ln>
                <a:solidFill>
                  <a:schemeClr val="accent1">
                    <a:lumMod val="75000"/>
                  </a:schemeClr>
                </a:solidFill>
                <a:effectLst/>
                <a:uLnTx/>
                <a:uFillTx/>
                <a:latin typeface="Arial" panose="020B0604020202020204" pitchFamily="34" charset="0"/>
                <a:ea typeface="+mn-ea"/>
                <a:cs typeface="Arial" panose="020B0604020202020204" pitchFamily="34" charset="0"/>
              </a:rPr>
              <a:t>  </a:t>
            </a:r>
            <a:br>
              <a:rPr kumimoji="0" lang="nb-NO" sz="1600" b="0" i="0" u="none" strike="noStrike" kern="1200" cap="none" spc="0" normalizeH="0" baseline="0" noProof="0" dirty="0">
                <a:ln>
                  <a:noFill/>
                </a:ln>
                <a:solidFill>
                  <a:schemeClr val="accent1">
                    <a:lumMod val="75000"/>
                  </a:schemeClr>
                </a:solidFill>
                <a:effectLst/>
                <a:uLnTx/>
                <a:uFillTx/>
                <a:latin typeface="Arial" panose="020B0604020202020204" pitchFamily="34" charset="0"/>
                <a:ea typeface="+mn-ea"/>
                <a:cs typeface="Arial" panose="020B0604020202020204" pitchFamily="34" charset="0"/>
              </a:rPr>
            </a:br>
            <a:r>
              <a:rPr kumimoji="0" lang="nb-NO" sz="1600" b="1" i="0" u="none" strike="noStrike" kern="1200" cap="none" spc="0" normalizeH="0" baseline="0" noProof="0" dirty="0">
                <a:ln>
                  <a:noFill/>
                </a:ln>
                <a:solidFill>
                  <a:schemeClr val="accent1">
                    <a:lumMod val="75000"/>
                  </a:schemeClr>
                </a:solidFill>
                <a:effectLst/>
                <a:uLnTx/>
                <a:uFillTx/>
                <a:latin typeface="Arial" panose="020B0604020202020204" pitchFamily="34" charset="0"/>
                <a:ea typeface="+mn-ea"/>
                <a:cs typeface="Arial" panose="020B0604020202020204" pitchFamily="34" charset="0"/>
              </a:rPr>
              <a:t>A</a:t>
            </a:r>
            <a:r>
              <a:rPr kumimoji="0" lang="nb-NO" sz="1600" b="0" i="0" u="none" strike="noStrike" kern="1200" cap="none" spc="0" normalizeH="0" baseline="0" noProof="0" dirty="0">
                <a:ln>
                  <a:noFill/>
                </a:ln>
                <a:solidFill>
                  <a:schemeClr val="accent1">
                    <a:lumMod val="75000"/>
                  </a:schemeClr>
                </a:solidFill>
                <a:effectLst/>
                <a:uLnTx/>
                <a:uFillTx/>
                <a:latin typeface="Arial" panose="020B0604020202020204" pitchFamily="34" charset="0"/>
                <a:ea typeface="+mn-ea"/>
                <a:cs typeface="Arial" panose="020B0604020202020204" pitchFamily="34" charset="0"/>
              </a:rPr>
              <a:t> - Accountable</a:t>
            </a:r>
            <a:br>
              <a:rPr kumimoji="0" lang="nb-NO" sz="1600" b="0" i="0" u="none" strike="noStrike" kern="1200" cap="none" spc="0" normalizeH="0" baseline="0" noProof="0" dirty="0">
                <a:ln>
                  <a:noFill/>
                </a:ln>
                <a:solidFill>
                  <a:schemeClr val="accent1">
                    <a:lumMod val="75000"/>
                  </a:schemeClr>
                </a:solidFill>
                <a:effectLst/>
                <a:uLnTx/>
                <a:uFillTx/>
                <a:latin typeface="Arial" panose="020B0604020202020204" pitchFamily="34" charset="0"/>
                <a:ea typeface="+mn-ea"/>
                <a:cs typeface="Arial" panose="020B0604020202020204" pitchFamily="34" charset="0"/>
              </a:rPr>
            </a:br>
            <a:r>
              <a:rPr kumimoji="0" lang="nb-NO" sz="1600" b="1" i="0" u="none" strike="noStrike" kern="1200" cap="none" spc="0" normalizeH="0" baseline="0" noProof="0" dirty="0">
                <a:ln>
                  <a:noFill/>
                </a:ln>
                <a:solidFill>
                  <a:schemeClr val="accent1">
                    <a:lumMod val="75000"/>
                  </a:schemeClr>
                </a:solidFill>
                <a:effectLst/>
                <a:uLnTx/>
                <a:uFillTx/>
                <a:latin typeface="Arial" panose="020B0604020202020204" pitchFamily="34" charset="0"/>
                <a:ea typeface="+mn-ea"/>
                <a:cs typeface="Arial" panose="020B0604020202020204" pitchFamily="34" charset="0"/>
              </a:rPr>
              <a:t>C</a:t>
            </a:r>
            <a:r>
              <a:rPr kumimoji="0" lang="nb-NO" sz="1600" b="0" i="0" u="none" strike="noStrike" kern="1200" cap="none" spc="0" normalizeH="0" baseline="0" noProof="0" dirty="0">
                <a:ln>
                  <a:noFill/>
                </a:ln>
                <a:solidFill>
                  <a:schemeClr val="accent1">
                    <a:lumMod val="75000"/>
                  </a:schemeClr>
                </a:solidFill>
                <a:effectLst/>
                <a:uLnTx/>
                <a:uFillTx/>
                <a:latin typeface="Arial" panose="020B0604020202020204" pitchFamily="34" charset="0"/>
                <a:ea typeface="+mn-ea"/>
                <a:cs typeface="Arial" panose="020B0604020202020204" pitchFamily="34" charset="0"/>
              </a:rPr>
              <a:t> - Challenging  </a:t>
            </a:r>
            <a:br>
              <a:rPr kumimoji="0" lang="nb-NO" sz="1600" b="0" i="0" u="none" strike="noStrike" kern="1200" cap="none" spc="0" normalizeH="0" baseline="0" noProof="0" dirty="0">
                <a:ln>
                  <a:noFill/>
                </a:ln>
                <a:solidFill>
                  <a:schemeClr val="accent1">
                    <a:lumMod val="75000"/>
                  </a:schemeClr>
                </a:solidFill>
                <a:effectLst/>
                <a:uLnTx/>
                <a:uFillTx/>
                <a:latin typeface="Arial" panose="020B0604020202020204" pitchFamily="34" charset="0"/>
                <a:ea typeface="+mn-ea"/>
                <a:cs typeface="Arial" panose="020B0604020202020204" pitchFamily="34" charset="0"/>
              </a:rPr>
            </a:br>
            <a:r>
              <a:rPr kumimoji="0" lang="nb-NO" sz="1600" b="1" i="0" u="none" strike="noStrike" kern="1200" cap="none" spc="0" normalizeH="0" baseline="0" noProof="0" dirty="0">
                <a:ln>
                  <a:noFill/>
                </a:ln>
                <a:solidFill>
                  <a:schemeClr val="accent1">
                    <a:lumMod val="75000"/>
                  </a:schemeClr>
                </a:solidFill>
                <a:effectLst/>
                <a:uLnTx/>
                <a:uFillTx/>
                <a:latin typeface="Arial" panose="020B0604020202020204" pitchFamily="34" charset="0"/>
                <a:ea typeface="+mn-ea"/>
                <a:cs typeface="Arial" panose="020B0604020202020204" pitchFamily="34" charset="0"/>
              </a:rPr>
              <a:t>K</a:t>
            </a:r>
            <a:r>
              <a:rPr kumimoji="0" lang="nb-NO" sz="1600" b="0" i="0" u="none" strike="noStrike" kern="1200" cap="none" spc="0" normalizeH="0" baseline="0" noProof="0" dirty="0">
                <a:ln>
                  <a:noFill/>
                </a:ln>
                <a:solidFill>
                  <a:schemeClr val="accent1">
                    <a:lumMod val="75000"/>
                  </a:schemeClr>
                </a:solidFill>
                <a:effectLst/>
                <a:uLnTx/>
                <a:uFillTx/>
                <a:latin typeface="Arial" panose="020B0604020202020204" pitchFamily="34" charset="0"/>
                <a:ea typeface="+mn-ea"/>
                <a:cs typeface="Arial" panose="020B0604020202020204" pitchFamily="34" charset="0"/>
              </a:rPr>
              <a:t> - Knowledgeable</a:t>
            </a:r>
          </a:p>
        </p:txBody>
      </p:sp>
      <p:sp>
        <p:nvSpPr>
          <p:cNvPr id="5" name="TextBox 4">
            <a:extLst>
              <a:ext uri="{FF2B5EF4-FFF2-40B4-BE49-F238E27FC236}">
                <a16:creationId xmlns:a16="http://schemas.microsoft.com/office/drawing/2014/main" id="{9B579F3F-287B-4DE1-9C5A-B4A5272E0122}"/>
              </a:ext>
            </a:extLst>
          </p:cNvPr>
          <p:cNvSpPr txBox="1"/>
          <p:nvPr userDrawn="1"/>
        </p:nvSpPr>
        <p:spPr>
          <a:xfrm>
            <a:off x="821566" y="684952"/>
            <a:ext cx="2957219" cy="553998"/>
          </a:xfrm>
          <a:prstGeom prst="rect">
            <a:avLst/>
          </a:prstGeom>
          <a:noFill/>
        </p:spPr>
        <p:txBody>
          <a:bodyPr wrap="square" rtlCol="0">
            <a:spAutoFit/>
          </a:bodyPr>
          <a:lstStyle/>
          <a:p>
            <a:r>
              <a:rPr lang="nb-NO" sz="3000" b="0" dirty="0">
                <a:solidFill>
                  <a:schemeClr val="accent1">
                    <a:lumMod val="75000"/>
                  </a:schemeClr>
                </a:solidFill>
              </a:rPr>
              <a:t>GASSCO</a:t>
            </a:r>
            <a:endParaRPr lang="en-US" sz="3000" dirty="0">
              <a:solidFill>
                <a:schemeClr val="accent1">
                  <a:lumMod val="75000"/>
                </a:schemeClr>
              </a:solidFill>
            </a:endParaRPr>
          </a:p>
        </p:txBody>
      </p:sp>
      <p:pic>
        <p:nvPicPr>
          <p:cNvPr id="9" name="Picture 8" descr="A large bridge over a body of water&#10;&#10;Description automatically generated">
            <a:extLst>
              <a:ext uri="{FF2B5EF4-FFF2-40B4-BE49-F238E27FC236}">
                <a16:creationId xmlns:a16="http://schemas.microsoft.com/office/drawing/2014/main" id="{B98B02CB-9A6C-478B-B015-9473F090D773}"/>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102096" y="0"/>
            <a:ext cx="6089904" cy="6858000"/>
          </a:xfrm>
          <a:prstGeom prst="rect">
            <a:avLst/>
          </a:prstGeom>
        </p:spPr>
      </p:pic>
    </p:spTree>
    <p:extLst>
      <p:ext uri="{BB962C8B-B14F-4D97-AF65-F5344CB8AC3E}">
        <p14:creationId xmlns:p14="http://schemas.microsoft.com/office/powerpoint/2010/main" val="263458526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sub 1">
    <p:spTree>
      <p:nvGrpSpPr>
        <p:cNvPr id="1" name=""/>
        <p:cNvGrpSpPr/>
        <p:nvPr/>
      </p:nvGrpSpPr>
      <p:grpSpPr>
        <a:xfrm>
          <a:off x="0" y="0"/>
          <a:ext cx="0" cy="0"/>
          <a:chOff x="0" y="0"/>
          <a:chExt cx="0" cy="0"/>
        </a:xfrm>
      </p:grpSpPr>
      <p:pic>
        <p:nvPicPr>
          <p:cNvPr id="17" name="Bilde 16" descr="Et bilde som inneholder fugl, blomst&#10;&#10;Automatisk generert beskrivelse">
            <a:extLst>
              <a:ext uri="{FF2B5EF4-FFF2-40B4-BE49-F238E27FC236}">
                <a16:creationId xmlns:a16="http://schemas.microsoft.com/office/drawing/2014/main" id="{67F8DB26-4FF0-0A45-80DD-D13A9ED04419}"/>
              </a:ext>
            </a:extLst>
          </p:cNvPr>
          <p:cNvPicPr>
            <a:picLocks noChangeAspect="1"/>
          </p:cNvPicPr>
          <p:nvPr userDrawn="1"/>
        </p:nvPicPr>
        <p:blipFill rotWithShape="1">
          <a:blip r:embed="rId2">
            <a:alphaModFix amt="10000"/>
            <a:extLst>
              <a:ext uri="{28A0092B-C50C-407E-A947-70E740481C1C}">
                <a14:useLocalDpi xmlns:a14="http://schemas.microsoft.com/office/drawing/2010/main" val="0"/>
              </a:ext>
            </a:extLst>
          </a:blip>
          <a:srcRect l="48608" t="39663"/>
          <a:stretch/>
        </p:blipFill>
        <p:spPr>
          <a:xfrm rot="16200000">
            <a:off x="514079" y="3593293"/>
            <a:ext cx="2750628" cy="3778786"/>
          </a:xfrm>
          <a:prstGeom prst="rect">
            <a:avLst/>
          </a:prstGeom>
        </p:spPr>
      </p:pic>
      <p:pic>
        <p:nvPicPr>
          <p:cNvPr id="10" name="Bilde 9">
            <a:extLst>
              <a:ext uri="{FF2B5EF4-FFF2-40B4-BE49-F238E27FC236}">
                <a16:creationId xmlns:a16="http://schemas.microsoft.com/office/drawing/2014/main" id="{DFF51745-D83E-47C1-87C2-80625784037B}"/>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60000" y="6336000"/>
            <a:ext cx="1440000" cy="240465"/>
          </a:xfrm>
          <a:prstGeom prst="rect">
            <a:avLst/>
          </a:prstGeom>
        </p:spPr>
      </p:pic>
      <p:sp>
        <p:nvSpPr>
          <p:cNvPr id="15" name="Title 1">
            <a:extLst>
              <a:ext uri="{FF2B5EF4-FFF2-40B4-BE49-F238E27FC236}">
                <a16:creationId xmlns:a16="http://schemas.microsoft.com/office/drawing/2014/main" id="{D97798CC-FA55-481D-A8F0-15A761CB5A98}"/>
              </a:ext>
            </a:extLst>
          </p:cNvPr>
          <p:cNvSpPr>
            <a:spLocks noGrp="1"/>
          </p:cNvSpPr>
          <p:nvPr>
            <p:ph type="title" hasCustomPrompt="1"/>
          </p:nvPr>
        </p:nvSpPr>
        <p:spPr>
          <a:xfrm>
            <a:off x="839788" y="719107"/>
            <a:ext cx="10515600" cy="511062"/>
          </a:xfrm>
        </p:spPr>
        <p:txBody>
          <a:bodyPr>
            <a:normAutofit/>
          </a:bodyPr>
          <a:lstStyle>
            <a:lvl1pPr>
              <a:defRPr sz="2600" b="1">
                <a:solidFill>
                  <a:srgbClr val="00209A"/>
                </a:solidFill>
              </a:defRPr>
            </a:lvl1pPr>
          </a:lstStyle>
          <a:p>
            <a:r>
              <a:rPr lang="en-US" dirty="0"/>
              <a:t>Click to edit title</a:t>
            </a:r>
          </a:p>
        </p:txBody>
      </p:sp>
      <p:sp>
        <p:nvSpPr>
          <p:cNvPr id="12" name="Text Placeholder 3">
            <a:extLst>
              <a:ext uri="{FF2B5EF4-FFF2-40B4-BE49-F238E27FC236}">
                <a16:creationId xmlns:a16="http://schemas.microsoft.com/office/drawing/2014/main" id="{D3652EF0-7BD9-49A2-96EC-F77B5C3A8492}"/>
              </a:ext>
            </a:extLst>
          </p:cNvPr>
          <p:cNvSpPr>
            <a:spLocks noGrp="1"/>
          </p:cNvSpPr>
          <p:nvPr>
            <p:ph type="body" sz="quarter" idx="11" hasCustomPrompt="1"/>
          </p:nvPr>
        </p:nvSpPr>
        <p:spPr>
          <a:xfrm>
            <a:off x="838800" y="1354014"/>
            <a:ext cx="4359545" cy="3356131"/>
          </a:xfrm>
        </p:spPr>
        <p:txBody>
          <a:bodyPr vert="horz" lIns="91440" tIns="45720" rIns="91440" bIns="45720" rtlCol="0">
            <a:normAutofit/>
          </a:bodyPr>
          <a:lstStyle>
            <a:lvl1pPr>
              <a:defRPr kumimoji="0" lang="en-US" sz="1600" b="0" i="0" u="none" strike="noStrike" cap="none" spc="0" normalizeH="0" baseline="0" smtClean="0">
                <a:ln>
                  <a:noFill/>
                </a:ln>
                <a:solidFill>
                  <a:srgbClr val="00209A"/>
                </a:solidFill>
                <a:effectLst/>
                <a:uLnTx/>
                <a:uFillTx/>
                <a:latin typeface="Arial" panose="020B0604020202020204" pitchFamily="34" charset="0"/>
                <a:cs typeface="Arial" panose="020B0604020202020204" pitchFamily="34" charset="0"/>
              </a:defRPr>
            </a:lvl1pPr>
            <a:lvl2pPr>
              <a:defRPr lang="en-US" smtClean="0"/>
            </a:lvl2pPr>
            <a:lvl3pPr>
              <a:defRPr lang="en-US" smtClean="0"/>
            </a:lvl3pPr>
            <a:lvl4pPr>
              <a:defRPr lang="en-US" smtClean="0"/>
            </a:lvl4pPr>
            <a:lvl5pPr>
              <a:defRPr lang="en-GB"/>
            </a:lvl5pPr>
          </a:lstStyle>
          <a:p>
            <a:pPr marL="0" marR="0" lvl="0" indent="0" fontAlgn="auto">
              <a:lnSpc>
                <a:spcPct val="100000"/>
              </a:lnSpc>
              <a:spcAft>
                <a:spcPts val="0"/>
              </a:spcAft>
              <a:buClr>
                <a:srgbClr val="CEFFE2"/>
              </a:buClr>
              <a:buSzTx/>
              <a:buFontTx/>
              <a:buNone/>
              <a:tabLst/>
            </a:pPr>
            <a:r>
              <a:rPr lang="en-US" dirty="0"/>
              <a:t>Click to edit</a:t>
            </a:r>
          </a:p>
        </p:txBody>
      </p:sp>
    </p:spTree>
    <p:extLst>
      <p:ext uri="{BB962C8B-B14F-4D97-AF65-F5344CB8AC3E}">
        <p14:creationId xmlns:p14="http://schemas.microsoft.com/office/powerpoint/2010/main" val="271464212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sub 2">
    <p:spTree>
      <p:nvGrpSpPr>
        <p:cNvPr id="1" name=""/>
        <p:cNvGrpSpPr/>
        <p:nvPr/>
      </p:nvGrpSpPr>
      <p:grpSpPr>
        <a:xfrm>
          <a:off x="0" y="0"/>
          <a:ext cx="0" cy="0"/>
          <a:chOff x="0" y="0"/>
          <a:chExt cx="0" cy="0"/>
        </a:xfrm>
      </p:grpSpPr>
      <p:pic>
        <p:nvPicPr>
          <p:cNvPr id="9" name="Picture 3" descr="A close up of a logo&#10;&#10;Description automatically generated">
            <a:extLst>
              <a:ext uri="{FF2B5EF4-FFF2-40B4-BE49-F238E27FC236}">
                <a16:creationId xmlns:a16="http://schemas.microsoft.com/office/drawing/2014/main" id="{BEAEBFE1-3CCC-BA46-ACC1-BA0EAEEC66E6}"/>
              </a:ext>
            </a:extLst>
          </p:cNvPr>
          <p:cNvPicPr>
            <a:picLocks noChangeAspect="1"/>
          </p:cNvPicPr>
          <p:nvPr userDrawn="1"/>
        </p:nvPicPr>
        <p:blipFill rotWithShape="1">
          <a:blip r:embed="rId2" cstate="email">
            <a:alphaModFix amt="50000"/>
            <a:duotone>
              <a:schemeClr val="bg2">
                <a:shade val="45000"/>
                <a:satMod val="135000"/>
              </a:schemeClr>
              <a:prstClr val="white"/>
            </a:duotone>
            <a:extLst>
              <a:ext uri="{28A0092B-C50C-407E-A947-70E740481C1C}">
                <a14:useLocalDpi xmlns:a14="http://schemas.microsoft.com/office/drawing/2010/main"/>
              </a:ext>
            </a:extLst>
          </a:blip>
          <a:srcRect t="66484" r="7768"/>
          <a:stretch/>
        </p:blipFill>
        <p:spPr>
          <a:xfrm rot="10800000">
            <a:off x="-1" y="4992625"/>
            <a:ext cx="4770633" cy="1865373"/>
          </a:xfrm>
          <a:prstGeom prst="rect">
            <a:avLst/>
          </a:prstGeom>
          <a:ln>
            <a:noFill/>
          </a:ln>
        </p:spPr>
      </p:pic>
      <p:pic>
        <p:nvPicPr>
          <p:cNvPr id="6" name="Bilde 5">
            <a:extLst>
              <a:ext uri="{FF2B5EF4-FFF2-40B4-BE49-F238E27FC236}">
                <a16:creationId xmlns:a16="http://schemas.microsoft.com/office/drawing/2014/main" id="{F653D2E8-4F9F-4C6F-A220-56CB9447E2C1}"/>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60000" y="6336000"/>
            <a:ext cx="1440000" cy="240465"/>
          </a:xfrm>
          <a:prstGeom prst="rect">
            <a:avLst/>
          </a:prstGeom>
        </p:spPr>
      </p:pic>
      <p:sp>
        <p:nvSpPr>
          <p:cNvPr id="8" name="Title 1">
            <a:extLst>
              <a:ext uri="{FF2B5EF4-FFF2-40B4-BE49-F238E27FC236}">
                <a16:creationId xmlns:a16="http://schemas.microsoft.com/office/drawing/2014/main" id="{FF5AF3F3-06E9-4DC1-B217-C2F58A609038}"/>
              </a:ext>
            </a:extLst>
          </p:cNvPr>
          <p:cNvSpPr>
            <a:spLocks noGrp="1"/>
          </p:cNvSpPr>
          <p:nvPr>
            <p:ph type="title" hasCustomPrompt="1"/>
          </p:nvPr>
        </p:nvSpPr>
        <p:spPr>
          <a:xfrm>
            <a:off x="839788" y="719107"/>
            <a:ext cx="10515600" cy="511062"/>
          </a:xfrm>
        </p:spPr>
        <p:txBody>
          <a:bodyPr>
            <a:normAutofit/>
          </a:bodyPr>
          <a:lstStyle>
            <a:lvl1pPr>
              <a:defRPr sz="2600" b="1">
                <a:solidFill>
                  <a:srgbClr val="00209A"/>
                </a:solidFill>
              </a:defRPr>
            </a:lvl1pPr>
          </a:lstStyle>
          <a:p>
            <a:r>
              <a:rPr lang="en-US" dirty="0"/>
              <a:t>Click to edit title</a:t>
            </a:r>
          </a:p>
        </p:txBody>
      </p:sp>
      <p:sp>
        <p:nvSpPr>
          <p:cNvPr id="7" name="Text Placeholder 3">
            <a:extLst>
              <a:ext uri="{FF2B5EF4-FFF2-40B4-BE49-F238E27FC236}">
                <a16:creationId xmlns:a16="http://schemas.microsoft.com/office/drawing/2014/main" id="{3CFF7DEC-87A1-4D83-8391-AB0A6C25563B}"/>
              </a:ext>
            </a:extLst>
          </p:cNvPr>
          <p:cNvSpPr>
            <a:spLocks noGrp="1"/>
          </p:cNvSpPr>
          <p:nvPr>
            <p:ph type="body" sz="quarter" idx="11" hasCustomPrompt="1"/>
          </p:nvPr>
        </p:nvSpPr>
        <p:spPr>
          <a:xfrm>
            <a:off x="838800" y="1354014"/>
            <a:ext cx="4359545" cy="3356131"/>
          </a:xfrm>
        </p:spPr>
        <p:txBody>
          <a:bodyPr vert="horz" lIns="91440" tIns="45720" rIns="91440" bIns="45720" rtlCol="0">
            <a:normAutofit/>
          </a:bodyPr>
          <a:lstStyle>
            <a:lvl1pPr>
              <a:defRPr kumimoji="0" lang="en-US" sz="1600" b="0" i="0" u="none" strike="noStrike" cap="none" spc="0" normalizeH="0" baseline="0" smtClean="0">
                <a:ln>
                  <a:noFill/>
                </a:ln>
                <a:solidFill>
                  <a:srgbClr val="00209A"/>
                </a:solidFill>
                <a:effectLst/>
                <a:uLnTx/>
                <a:uFillTx/>
                <a:latin typeface="Arial" panose="020B0604020202020204" pitchFamily="34" charset="0"/>
                <a:cs typeface="Arial" panose="020B0604020202020204" pitchFamily="34" charset="0"/>
              </a:defRPr>
            </a:lvl1pPr>
            <a:lvl2pPr>
              <a:defRPr lang="en-US" smtClean="0"/>
            </a:lvl2pPr>
            <a:lvl3pPr>
              <a:defRPr lang="en-US" smtClean="0"/>
            </a:lvl3pPr>
            <a:lvl4pPr>
              <a:defRPr lang="en-US" smtClean="0"/>
            </a:lvl4pPr>
            <a:lvl5pPr>
              <a:defRPr lang="en-GB"/>
            </a:lvl5pPr>
          </a:lstStyle>
          <a:p>
            <a:pPr marL="0" marR="0" lvl="0" indent="0" fontAlgn="auto">
              <a:lnSpc>
                <a:spcPct val="100000"/>
              </a:lnSpc>
              <a:spcAft>
                <a:spcPts val="0"/>
              </a:spcAft>
              <a:buClr>
                <a:srgbClr val="CEFFE2"/>
              </a:buClr>
              <a:buSzTx/>
              <a:buFontTx/>
              <a:buNone/>
              <a:tabLst/>
            </a:pPr>
            <a:r>
              <a:rPr lang="en-US" dirty="0"/>
              <a:t>Click to edit</a:t>
            </a:r>
          </a:p>
        </p:txBody>
      </p:sp>
    </p:spTree>
    <p:extLst>
      <p:ext uri="{BB962C8B-B14F-4D97-AF65-F5344CB8AC3E}">
        <p14:creationId xmlns:p14="http://schemas.microsoft.com/office/powerpoint/2010/main" val="316669660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sub 3">
    <p:spTree>
      <p:nvGrpSpPr>
        <p:cNvPr id="1" name=""/>
        <p:cNvGrpSpPr/>
        <p:nvPr/>
      </p:nvGrpSpPr>
      <p:grpSpPr>
        <a:xfrm>
          <a:off x="0" y="0"/>
          <a:ext cx="0" cy="0"/>
          <a:chOff x="0" y="0"/>
          <a:chExt cx="0" cy="0"/>
        </a:xfrm>
      </p:grpSpPr>
      <p:pic>
        <p:nvPicPr>
          <p:cNvPr id="6" name="Bilde 5">
            <a:extLst>
              <a:ext uri="{FF2B5EF4-FFF2-40B4-BE49-F238E27FC236}">
                <a16:creationId xmlns:a16="http://schemas.microsoft.com/office/drawing/2014/main" id="{504060E8-E269-47DC-846A-F43F04837504}"/>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60000" y="6336000"/>
            <a:ext cx="1440000" cy="240465"/>
          </a:xfrm>
          <a:prstGeom prst="rect">
            <a:avLst/>
          </a:prstGeom>
        </p:spPr>
      </p:pic>
      <p:sp>
        <p:nvSpPr>
          <p:cNvPr id="9" name="Title 1">
            <a:extLst>
              <a:ext uri="{FF2B5EF4-FFF2-40B4-BE49-F238E27FC236}">
                <a16:creationId xmlns:a16="http://schemas.microsoft.com/office/drawing/2014/main" id="{35F71F26-9F49-42B6-A4C0-82FB8DE45655}"/>
              </a:ext>
            </a:extLst>
          </p:cNvPr>
          <p:cNvSpPr>
            <a:spLocks noGrp="1"/>
          </p:cNvSpPr>
          <p:nvPr>
            <p:ph type="title" hasCustomPrompt="1"/>
          </p:nvPr>
        </p:nvSpPr>
        <p:spPr>
          <a:xfrm>
            <a:off x="839788" y="719107"/>
            <a:ext cx="10515600" cy="511062"/>
          </a:xfrm>
        </p:spPr>
        <p:txBody>
          <a:bodyPr>
            <a:normAutofit/>
          </a:bodyPr>
          <a:lstStyle>
            <a:lvl1pPr>
              <a:defRPr sz="2600" b="1">
                <a:solidFill>
                  <a:srgbClr val="00209A"/>
                </a:solidFill>
              </a:defRPr>
            </a:lvl1pPr>
          </a:lstStyle>
          <a:p>
            <a:r>
              <a:rPr lang="en-US" dirty="0"/>
              <a:t>Click to edit title</a:t>
            </a:r>
          </a:p>
        </p:txBody>
      </p:sp>
      <p:sp>
        <p:nvSpPr>
          <p:cNvPr id="8" name="Text Placeholder 3">
            <a:extLst>
              <a:ext uri="{FF2B5EF4-FFF2-40B4-BE49-F238E27FC236}">
                <a16:creationId xmlns:a16="http://schemas.microsoft.com/office/drawing/2014/main" id="{22785B55-3067-429D-8BA0-011A06B61CDA}"/>
              </a:ext>
            </a:extLst>
          </p:cNvPr>
          <p:cNvSpPr>
            <a:spLocks noGrp="1"/>
          </p:cNvSpPr>
          <p:nvPr>
            <p:ph type="body" sz="quarter" idx="11" hasCustomPrompt="1"/>
          </p:nvPr>
        </p:nvSpPr>
        <p:spPr>
          <a:xfrm>
            <a:off x="838800" y="1354014"/>
            <a:ext cx="4359545" cy="3356131"/>
          </a:xfrm>
        </p:spPr>
        <p:txBody>
          <a:bodyPr vert="horz" lIns="91440" tIns="45720" rIns="91440" bIns="45720" rtlCol="0">
            <a:normAutofit/>
          </a:bodyPr>
          <a:lstStyle>
            <a:lvl1pPr>
              <a:defRPr kumimoji="0" lang="en-US" sz="1600" b="0" i="0" u="none" strike="noStrike" cap="none" spc="0" normalizeH="0" baseline="0" smtClean="0">
                <a:ln>
                  <a:noFill/>
                </a:ln>
                <a:solidFill>
                  <a:srgbClr val="00209A"/>
                </a:solidFill>
                <a:effectLst/>
                <a:uLnTx/>
                <a:uFillTx/>
                <a:latin typeface="Arial" panose="020B0604020202020204" pitchFamily="34" charset="0"/>
                <a:cs typeface="Arial" panose="020B0604020202020204" pitchFamily="34" charset="0"/>
              </a:defRPr>
            </a:lvl1pPr>
            <a:lvl2pPr>
              <a:defRPr lang="en-US" smtClean="0"/>
            </a:lvl2pPr>
            <a:lvl3pPr>
              <a:defRPr lang="en-US" smtClean="0"/>
            </a:lvl3pPr>
            <a:lvl4pPr>
              <a:defRPr lang="en-US" smtClean="0"/>
            </a:lvl4pPr>
            <a:lvl5pPr>
              <a:defRPr lang="en-GB"/>
            </a:lvl5pPr>
          </a:lstStyle>
          <a:p>
            <a:pPr marL="0" marR="0" lvl="0" indent="0" fontAlgn="auto">
              <a:lnSpc>
                <a:spcPct val="100000"/>
              </a:lnSpc>
              <a:spcAft>
                <a:spcPts val="0"/>
              </a:spcAft>
              <a:buClr>
                <a:srgbClr val="CEFFE2"/>
              </a:buClr>
              <a:buSzTx/>
              <a:buFontTx/>
              <a:buNone/>
              <a:tabLst/>
            </a:pPr>
            <a:r>
              <a:rPr lang="en-US" dirty="0"/>
              <a:t>Click to edit</a:t>
            </a:r>
          </a:p>
        </p:txBody>
      </p:sp>
      <p:pic>
        <p:nvPicPr>
          <p:cNvPr id="14" name="Bilde 13" descr="Et bilde som inneholder fugl, blomst&#10;&#10;Automatisk generert beskrivelse">
            <a:extLst>
              <a:ext uri="{FF2B5EF4-FFF2-40B4-BE49-F238E27FC236}">
                <a16:creationId xmlns:a16="http://schemas.microsoft.com/office/drawing/2014/main" id="{FC6B9CE8-7932-E445-9A83-D6460A5572D9}"/>
              </a:ext>
            </a:extLst>
          </p:cNvPr>
          <p:cNvPicPr>
            <a:picLocks noChangeAspect="1"/>
          </p:cNvPicPr>
          <p:nvPr userDrawn="1"/>
        </p:nvPicPr>
        <p:blipFill rotWithShape="1">
          <a:blip r:embed="rId3">
            <a:alphaModFix amt="10000"/>
            <a:extLst>
              <a:ext uri="{28A0092B-C50C-407E-A947-70E740481C1C}">
                <a14:useLocalDpi xmlns:a14="http://schemas.microsoft.com/office/drawing/2010/main" val="0"/>
              </a:ext>
            </a:extLst>
          </a:blip>
          <a:srcRect l="30782" r="-5" b="39368"/>
          <a:stretch/>
        </p:blipFill>
        <p:spPr>
          <a:xfrm rot="16200000">
            <a:off x="5248196" y="-85805"/>
            <a:ext cx="6858000" cy="7029609"/>
          </a:xfrm>
          <a:prstGeom prst="rect">
            <a:avLst/>
          </a:prstGeom>
        </p:spPr>
      </p:pic>
    </p:spTree>
    <p:extLst>
      <p:ext uri="{BB962C8B-B14F-4D97-AF65-F5344CB8AC3E}">
        <p14:creationId xmlns:p14="http://schemas.microsoft.com/office/powerpoint/2010/main" val="297000493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mparison 4">
    <p:spTree>
      <p:nvGrpSpPr>
        <p:cNvPr id="1" name=""/>
        <p:cNvGrpSpPr/>
        <p:nvPr/>
      </p:nvGrpSpPr>
      <p:grpSpPr>
        <a:xfrm>
          <a:off x="0" y="0"/>
          <a:ext cx="0" cy="0"/>
          <a:chOff x="0" y="0"/>
          <a:chExt cx="0" cy="0"/>
        </a:xfrm>
      </p:grpSpPr>
      <p:pic>
        <p:nvPicPr>
          <p:cNvPr id="8" name="Bilde 7">
            <a:extLst>
              <a:ext uri="{FF2B5EF4-FFF2-40B4-BE49-F238E27FC236}">
                <a16:creationId xmlns:a16="http://schemas.microsoft.com/office/drawing/2014/main" id="{8302626A-E131-4D9C-A2BF-93A85EB14CB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60000" y="6336000"/>
            <a:ext cx="1440000" cy="240465"/>
          </a:xfrm>
          <a:prstGeom prst="rect">
            <a:avLst/>
          </a:prstGeom>
        </p:spPr>
      </p:pic>
      <p:sp>
        <p:nvSpPr>
          <p:cNvPr id="13" name="Content Placeholder 5">
            <a:extLst>
              <a:ext uri="{FF2B5EF4-FFF2-40B4-BE49-F238E27FC236}">
                <a16:creationId xmlns:a16="http://schemas.microsoft.com/office/drawing/2014/main" id="{B6A73306-0C20-4358-B623-DB51FA30F429}"/>
              </a:ext>
            </a:extLst>
          </p:cNvPr>
          <p:cNvSpPr>
            <a:spLocks noGrp="1"/>
          </p:cNvSpPr>
          <p:nvPr>
            <p:ph sz="quarter" idx="13" hasCustomPrompt="1"/>
          </p:nvPr>
        </p:nvSpPr>
        <p:spPr>
          <a:xfrm>
            <a:off x="6172200" y="3750091"/>
            <a:ext cx="5183188" cy="2243172"/>
          </a:xfrm>
        </p:spPr>
        <p:txBody>
          <a:bodyPr>
            <a:normAutofit/>
          </a:bodyPr>
          <a:lstStyle>
            <a:lvl1pPr>
              <a:defRPr sz="1600">
                <a:solidFill>
                  <a:srgbClr val="00209A"/>
                </a:solidFill>
              </a:defRPr>
            </a:lvl1pPr>
            <a:lvl2pPr>
              <a:defRPr sz="1400">
                <a:solidFill>
                  <a:srgbClr val="00209A"/>
                </a:solidFill>
              </a:defRPr>
            </a:lvl2pPr>
            <a:lvl3pPr>
              <a:defRPr sz="1200">
                <a:solidFill>
                  <a:srgbClr val="00209A"/>
                </a:solidFill>
              </a:defRPr>
            </a:lvl3pPr>
            <a:lvl4pPr>
              <a:defRPr sz="1100">
                <a:solidFill>
                  <a:srgbClr val="00209A"/>
                </a:solidFill>
              </a:defRPr>
            </a:lvl4pPr>
            <a:lvl5pPr>
              <a:defRPr sz="1100">
                <a:solidFill>
                  <a:srgbClr val="00209A"/>
                </a:solidFill>
              </a:defRPr>
            </a:lvl5pPr>
          </a:lstStyle>
          <a:p>
            <a:pPr lvl="0"/>
            <a:r>
              <a:rPr lang="en-US" dirty="0"/>
              <a:t>Click to edit</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5" name="Content Placeholder 3">
            <a:extLst>
              <a:ext uri="{FF2B5EF4-FFF2-40B4-BE49-F238E27FC236}">
                <a16:creationId xmlns:a16="http://schemas.microsoft.com/office/drawing/2014/main" id="{AA7BC579-D865-4B73-AA30-FE03E81985C5}"/>
              </a:ext>
            </a:extLst>
          </p:cNvPr>
          <p:cNvSpPr>
            <a:spLocks noGrp="1"/>
          </p:cNvSpPr>
          <p:nvPr>
            <p:ph sz="half" idx="11" hasCustomPrompt="1"/>
          </p:nvPr>
        </p:nvSpPr>
        <p:spPr>
          <a:xfrm>
            <a:off x="839788" y="3750091"/>
            <a:ext cx="5157787" cy="2243172"/>
          </a:xfrm>
        </p:spPr>
        <p:txBody>
          <a:bodyPr>
            <a:normAutofit/>
          </a:bodyPr>
          <a:lstStyle>
            <a:lvl1pPr>
              <a:defRPr sz="1600">
                <a:solidFill>
                  <a:srgbClr val="00209A"/>
                </a:solidFill>
              </a:defRPr>
            </a:lvl1pPr>
            <a:lvl2pPr>
              <a:defRPr sz="1400">
                <a:solidFill>
                  <a:srgbClr val="00209A"/>
                </a:solidFill>
              </a:defRPr>
            </a:lvl2pPr>
            <a:lvl3pPr>
              <a:defRPr sz="1200">
                <a:solidFill>
                  <a:srgbClr val="00209A"/>
                </a:solidFill>
              </a:defRPr>
            </a:lvl3pPr>
            <a:lvl4pPr>
              <a:defRPr sz="1100">
                <a:solidFill>
                  <a:srgbClr val="00209A"/>
                </a:solidFill>
              </a:defRPr>
            </a:lvl4pPr>
            <a:lvl5pPr>
              <a:defRPr sz="1100">
                <a:solidFill>
                  <a:srgbClr val="00209A"/>
                </a:solidFill>
              </a:defRPr>
            </a:lvl5pPr>
          </a:lstStyle>
          <a:p>
            <a:pPr lvl="0"/>
            <a:r>
              <a:rPr lang="en-US" dirty="0"/>
              <a:t>Click to edit</a:t>
            </a:r>
          </a:p>
          <a:p>
            <a:pPr lvl="1"/>
            <a:r>
              <a:rPr lang="en-US" dirty="0"/>
              <a:t>Second level</a:t>
            </a:r>
          </a:p>
          <a:p>
            <a:pPr lvl="2"/>
            <a:r>
              <a:rPr lang="en-US" dirty="0"/>
              <a:t>Third level</a:t>
            </a:r>
          </a:p>
          <a:p>
            <a:pPr lvl="3"/>
            <a:r>
              <a:rPr lang="en-US" dirty="0"/>
              <a:t>Fourth level</a:t>
            </a:r>
          </a:p>
          <a:p>
            <a:pPr lvl="4"/>
            <a:r>
              <a:rPr lang="en-US"/>
              <a:t>Fifth level</a:t>
            </a:r>
            <a:endParaRPr lang="en-US" dirty="0"/>
          </a:p>
        </p:txBody>
      </p:sp>
      <p:sp>
        <p:nvSpPr>
          <p:cNvPr id="11" name="Title 1">
            <a:extLst>
              <a:ext uri="{FF2B5EF4-FFF2-40B4-BE49-F238E27FC236}">
                <a16:creationId xmlns:a16="http://schemas.microsoft.com/office/drawing/2014/main" id="{CB6E88F7-CA0D-4992-822A-5B7DFCE2E62B}"/>
              </a:ext>
            </a:extLst>
          </p:cNvPr>
          <p:cNvSpPr>
            <a:spLocks noGrp="1"/>
          </p:cNvSpPr>
          <p:nvPr>
            <p:ph type="title" hasCustomPrompt="1"/>
          </p:nvPr>
        </p:nvSpPr>
        <p:spPr>
          <a:xfrm>
            <a:off x="839788" y="719107"/>
            <a:ext cx="10515600" cy="511062"/>
          </a:xfrm>
        </p:spPr>
        <p:txBody>
          <a:bodyPr>
            <a:normAutofit/>
          </a:bodyPr>
          <a:lstStyle>
            <a:lvl1pPr>
              <a:defRPr sz="2600" b="1">
                <a:solidFill>
                  <a:srgbClr val="00209A"/>
                </a:solidFill>
              </a:defRPr>
            </a:lvl1pPr>
          </a:lstStyle>
          <a:p>
            <a:r>
              <a:rPr lang="en-US" dirty="0"/>
              <a:t>Click to edit title</a:t>
            </a:r>
          </a:p>
        </p:txBody>
      </p:sp>
      <p:sp>
        <p:nvSpPr>
          <p:cNvPr id="16" name="Content Placeholder 5">
            <a:extLst>
              <a:ext uri="{FF2B5EF4-FFF2-40B4-BE49-F238E27FC236}">
                <a16:creationId xmlns:a16="http://schemas.microsoft.com/office/drawing/2014/main" id="{B91242F7-C56F-4573-AB03-720B86DB5D37}"/>
              </a:ext>
            </a:extLst>
          </p:cNvPr>
          <p:cNvSpPr>
            <a:spLocks noGrp="1"/>
          </p:cNvSpPr>
          <p:nvPr>
            <p:ph sz="quarter" idx="4" hasCustomPrompt="1"/>
          </p:nvPr>
        </p:nvSpPr>
        <p:spPr>
          <a:xfrm>
            <a:off x="6172200" y="1353600"/>
            <a:ext cx="5183188" cy="2243172"/>
          </a:xfrm>
        </p:spPr>
        <p:txBody>
          <a:bodyPr>
            <a:normAutofit/>
          </a:bodyPr>
          <a:lstStyle>
            <a:lvl1pPr>
              <a:defRPr sz="1600">
                <a:solidFill>
                  <a:srgbClr val="00209A"/>
                </a:solidFill>
              </a:defRPr>
            </a:lvl1pPr>
            <a:lvl2pPr>
              <a:defRPr sz="1400">
                <a:solidFill>
                  <a:srgbClr val="00209A"/>
                </a:solidFill>
              </a:defRPr>
            </a:lvl2pPr>
            <a:lvl3pPr>
              <a:defRPr sz="1200">
                <a:solidFill>
                  <a:srgbClr val="00209A"/>
                </a:solidFill>
              </a:defRPr>
            </a:lvl3pPr>
            <a:lvl4pPr>
              <a:defRPr sz="1100">
                <a:solidFill>
                  <a:srgbClr val="00209A"/>
                </a:solidFill>
              </a:defRPr>
            </a:lvl4pPr>
            <a:lvl5pPr>
              <a:defRPr sz="1100">
                <a:solidFill>
                  <a:srgbClr val="00209A"/>
                </a:solidFill>
              </a:defRPr>
            </a:lvl5pPr>
          </a:lstStyle>
          <a:p>
            <a:pPr lvl="0"/>
            <a:r>
              <a:rPr lang="en-US" dirty="0"/>
              <a:t>Click to edit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3">
            <a:extLst>
              <a:ext uri="{FF2B5EF4-FFF2-40B4-BE49-F238E27FC236}">
                <a16:creationId xmlns:a16="http://schemas.microsoft.com/office/drawing/2014/main" id="{E02C9307-F428-4566-807E-00EDB6DB68ED}"/>
              </a:ext>
            </a:extLst>
          </p:cNvPr>
          <p:cNvSpPr>
            <a:spLocks noGrp="1"/>
          </p:cNvSpPr>
          <p:nvPr>
            <p:ph sz="half" idx="2" hasCustomPrompt="1"/>
          </p:nvPr>
        </p:nvSpPr>
        <p:spPr>
          <a:xfrm>
            <a:off x="839788" y="1353600"/>
            <a:ext cx="5157787" cy="2243172"/>
          </a:xfrm>
        </p:spPr>
        <p:txBody>
          <a:bodyPr>
            <a:normAutofit/>
          </a:bodyPr>
          <a:lstStyle>
            <a:lvl1pPr>
              <a:defRPr sz="1600">
                <a:solidFill>
                  <a:srgbClr val="00209A"/>
                </a:solidFill>
              </a:defRPr>
            </a:lvl1pPr>
            <a:lvl2pPr>
              <a:defRPr sz="1400">
                <a:solidFill>
                  <a:srgbClr val="00209A"/>
                </a:solidFill>
              </a:defRPr>
            </a:lvl2pPr>
            <a:lvl3pPr>
              <a:defRPr sz="1200">
                <a:solidFill>
                  <a:srgbClr val="00209A"/>
                </a:solidFill>
              </a:defRPr>
            </a:lvl3pPr>
            <a:lvl4pPr>
              <a:defRPr sz="1100">
                <a:solidFill>
                  <a:srgbClr val="00209A"/>
                </a:solidFill>
              </a:defRPr>
            </a:lvl4pPr>
            <a:lvl5pPr>
              <a:defRPr sz="1100">
                <a:solidFill>
                  <a:srgbClr val="00209A"/>
                </a:solidFill>
              </a:defRPr>
            </a:lvl5pPr>
          </a:lstStyle>
          <a:p>
            <a:pPr lvl="0"/>
            <a:r>
              <a:rPr lang="en-US" dirty="0"/>
              <a:t>Click to edit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9234634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White with title and logo">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6FF2E1B-8791-436F-8982-761DA1CA6FFB}"/>
              </a:ext>
            </a:extLst>
          </p:cNvPr>
          <p:cNvSpPr>
            <a:spLocks noGrp="1"/>
          </p:cNvSpPr>
          <p:nvPr>
            <p:ph type="title" hasCustomPrompt="1"/>
          </p:nvPr>
        </p:nvSpPr>
        <p:spPr>
          <a:xfrm>
            <a:off x="839788" y="719107"/>
            <a:ext cx="10515600" cy="511062"/>
          </a:xfrm>
        </p:spPr>
        <p:txBody>
          <a:bodyPr>
            <a:normAutofit/>
          </a:bodyPr>
          <a:lstStyle>
            <a:lvl1pPr>
              <a:defRPr sz="2600" b="1">
                <a:solidFill>
                  <a:srgbClr val="00209A"/>
                </a:solidFill>
              </a:defRPr>
            </a:lvl1pPr>
          </a:lstStyle>
          <a:p>
            <a:r>
              <a:rPr lang="en-US" dirty="0"/>
              <a:t>Click to edit title</a:t>
            </a:r>
          </a:p>
        </p:txBody>
      </p:sp>
      <p:pic>
        <p:nvPicPr>
          <p:cNvPr id="4" name="Bilde 9">
            <a:extLst>
              <a:ext uri="{FF2B5EF4-FFF2-40B4-BE49-F238E27FC236}">
                <a16:creationId xmlns:a16="http://schemas.microsoft.com/office/drawing/2014/main" id="{1AE5ED0A-08F5-4AA2-BE87-9F9DF3976BC2}"/>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60000" y="6336000"/>
            <a:ext cx="1440000" cy="240465"/>
          </a:xfrm>
          <a:prstGeom prst="rect">
            <a:avLst/>
          </a:prstGeom>
        </p:spPr>
      </p:pic>
    </p:spTree>
    <p:extLst>
      <p:ext uri="{BB962C8B-B14F-4D97-AF65-F5344CB8AC3E}">
        <p14:creationId xmlns:p14="http://schemas.microsoft.com/office/powerpoint/2010/main" val="397978658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White with title and logo 2">
    <p:spTree>
      <p:nvGrpSpPr>
        <p:cNvPr id="1" name=""/>
        <p:cNvGrpSpPr/>
        <p:nvPr/>
      </p:nvGrpSpPr>
      <p:grpSpPr>
        <a:xfrm>
          <a:off x="0" y="0"/>
          <a:ext cx="0" cy="0"/>
          <a:chOff x="0" y="0"/>
          <a:chExt cx="0" cy="0"/>
        </a:xfrm>
      </p:grpSpPr>
      <p:pic>
        <p:nvPicPr>
          <p:cNvPr id="4" name="Bilde 3">
            <a:extLst>
              <a:ext uri="{FF2B5EF4-FFF2-40B4-BE49-F238E27FC236}">
                <a16:creationId xmlns:a16="http://schemas.microsoft.com/office/drawing/2014/main" id="{98B1CBE3-7F48-4349-80E8-3383E1986483}"/>
              </a:ext>
            </a:extLst>
          </p:cNvPr>
          <p:cNvPicPr>
            <a:picLocks noChangeAspect="1"/>
          </p:cNvPicPr>
          <p:nvPr userDrawn="1"/>
        </p:nvPicPr>
        <p:blipFill>
          <a:blip r:embed="rId2" cstate="email">
            <a:alphaModFix amt="36000"/>
            <a:extLst>
              <a:ext uri="{28A0092B-C50C-407E-A947-70E740481C1C}">
                <a14:useLocalDpi xmlns:a14="http://schemas.microsoft.com/office/drawing/2010/main"/>
              </a:ext>
            </a:extLst>
          </a:blip>
          <a:stretch>
            <a:fillRect/>
          </a:stretch>
        </p:blipFill>
        <p:spPr>
          <a:xfrm>
            <a:off x="3670700" y="1376075"/>
            <a:ext cx="4850600" cy="4120156"/>
          </a:xfrm>
          <a:prstGeom prst="rect">
            <a:avLst/>
          </a:prstGeom>
        </p:spPr>
      </p:pic>
      <p:sp>
        <p:nvSpPr>
          <p:cNvPr id="7" name="TextBox 2">
            <a:extLst>
              <a:ext uri="{FF2B5EF4-FFF2-40B4-BE49-F238E27FC236}">
                <a16:creationId xmlns:a16="http://schemas.microsoft.com/office/drawing/2014/main" id="{C198F70F-56ED-4BC5-9F92-2A48D7E705CE}"/>
              </a:ext>
            </a:extLst>
          </p:cNvPr>
          <p:cNvSpPr txBox="1"/>
          <p:nvPr userDrawn="1"/>
        </p:nvSpPr>
        <p:spPr>
          <a:xfrm>
            <a:off x="11064873" y="5829399"/>
            <a:ext cx="915635" cy="861774"/>
          </a:xfrm>
          <a:prstGeom prst="rect">
            <a:avLst/>
          </a:prstGeom>
          <a:noFill/>
        </p:spPr>
        <p:txBody>
          <a:bodyPr wrap="none" rtlCol="0">
            <a:spAutoFit/>
          </a:bodyPr>
          <a:lstStyle/>
          <a:p>
            <a:r>
              <a:rPr lang="en-US" sz="1000" b="1" dirty="0">
                <a:solidFill>
                  <a:srgbClr val="00209A"/>
                </a:solidFill>
              </a:rPr>
              <a:t>T</a:t>
            </a:r>
            <a:r>
              <a:rPr lang="en-US" sz="800" dirty="0">
                <a:solidFill>
                  <a:srgbClr val="00209A"/>
                </a:solidFill>
              </a:rPr>
              <a:t>ransparent</a:t>
            </a:r>
          </a:p>
          <a:p>
            <a:r>
              <a:rPr lang="en-US" sz="1000" b="1" dirty="0">
                <a:solidFill>
                  <a:srgbClr val="00209A"/>
                </a:solidFill>
              </a:rPr>
              <a:t>R</a:t>
            </a:r>
            <a:r>
              <a:rPr lang="en-US" sz="800" dirty="0">
                <a:solidFill>
                  <a:srgbClr val="00209A"/>
                </a:solidFill>
              </a:rPr>
              <a:t>espectful</a:t>
            </a:r>
          </a:p>
          <a:p>
            <a:r>
              <a:rPr lang="en-US" sz="1000" b="1" dirty="0">
                <a:solidFill>
                  <a:srgbClr val="00209A"/>
                </a:solidFill>
              </a:rPr>
              <a:t>A</a:t>
            </a:r>
            <a:r>
              <a:rPr lang="en-US" sz="800" dirty="0">
                <a:solidFill>
                  <a:srgbClr val="00209A"/>
                </a:solidFill>
              </a:rPr>
              <a:t>ccountable</a:t>
            </a:r>
          </a:p>
          <a:p>
            <a:r>
              <a:rPr lang="en-US" sz="1000" b="1" dirty="0">
                <a:solidFill>
                  <a:srgbClr val="00209A"/>
                </a:solidFill>
              </a:rPr>
              <a:t>C</a:t>
            </a:r>
            <a:r>
              <a:rPr lang="en-US" sz="800" dirty="0">
                <a:solidFill>
                  <a:srgbClr val="00209A"/>
                </a:solidFill>
              </a:rPr>
              <a:t>hallenging</a:t>
            </a:r>
          </a:p>
          <a:p>
            <a:r>
              <a:rPr lang="en-US" sz="1000" b="1" dirty="0">
                <a:solidFill>
                  <a:srgbClr val="00209A"/>
                </a:solidFill>
              </a:rPr>
              <a:t>K</a:t>
            </a:r>
            <a:r>
              <a:rPr lang="en-US" sz="800" dirty="0">
                <a:solidFill>
                  <a:srgbClr val="00209A"/>
                </a:solidFill>
              </a:rPr>
              <a:t>nowledgeable</a:t>
            </a:r>
          </a:p>
        </p:txBody>
      </p:sp>
      <p:sp>
        <p:nvSpPr>
          <p:cNvPr id="2" name="Title 1">
            <a:extLst>
              <a:ext uri="{FF2B5EF4-FFF2-40B4-BE49-F238E27FC236}">
                <a16:creationId xmlns:a16="http://schemas.microsoft.com/office/drawing/2014/main" id="{C7170FE1-3BD6-40B4-8579-07DC59734786}"/>
              </a:ext>
            </a:extLst>
          </p:cNvPr>
          <p:cNvSpPr>
            <a:spLocks noGrp="1"/>
          </p:cNvSpPr>
          <p:nvPr>
            <p:ph type="title" hasCustomPrompt="1"/>
          </p:nvPr>
        </p:nvSpPr>
        <p:spPr>
          <a:xfrm>
            <a:off x="714000" y="1543289"/>
            <a:ext cx="10764000" cy="1080000"/>
          </a:xfrm>
        </p:spPr>
        <p:txBody>
          <a:bodyPr vert="horz" lIns="91440" tIns="45720" rIns="91440" bIns="45720" rtlCol="0" anchor="ctr">
            <a:normAutofit/>
          </a:bodyPr>
          <a:lstStyle>
            <a:lvl1pPr algn="ctr">
              <a:defRPr lang="en-GB" sz="2600" b="1">
                <a:solidFill>
                  <a:srgbClr val="00209A"/>
                </a:solidFill>
              </a:defRPr>
            </a:lvl1pPr>
          </a:lstStyle>
          <a:p>
            <a:pPr lvl="0"/>
            <a:r>
              <a:rPr lang="en-US" dirty="0"/>
              <a:t>Click to edit title</a:t>
            </a:r>
          </a:p>
        </p:txBody>
      </p:sp>
      <p:pic>
        <p:nvPicPr>
          <p:cNvPr id="6" name="Bilde 9">
            <a:extLst>
              <a:ext uri="{FF2B5EF4-FFF2-40B4-BE49-F238E27FC236}">
                <a16:creationId xmlns:a16="http://schemas.microsoft.com/office/drawing/2014/main" id="{DFD4BE33-00BA-486C-85DA-DCCE3F7D5899}"/>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60000" y="6336000"/>
            <a:ext cx="1440000" cy="240465"/>
          </a:xfrm>
          <a:prstGeom prst="rect">
            <a:avLst/>
          </a:prstGeom>
        </p:spPr>
      </p:pic>
    </p:spTree>
    <p:extLst>
      <p:ext uri="{BB962C8B-B14F-4D97-AF65-F5344CB8AC3E}">
        <p14:creationId xmlns:p14="http://schemas.microsoft.com/office/powerpoint/2010/main" val="402420492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One Pager">
    <p:spTree>
      <p:nvGrpSpPr>
        <p:cNvPr id="1" name=""/>
        <p:cNvGrpSpPr/>
        <p:nvPr/>
      </p:nvGrpSpPr>
      <p:grpSpPr>
        <a:xfrm>
          <a:off x="0" y="0"/>
          <a:ext cx="0" cy="0"/>
          <a:chOff x="0" y="0"/>
          <a:chExt cx="0" cy="0"/>
        </a:xfrm>
      </p:grpSpPr>
      <p:pic>
        <p:nvPicPr>
          <p:cNvPr id="6" name="Bilde 5">
            <a:extLst>
              <a:ext uri="{FF2B5EF4-FFF2-40B4-BE49-F238E27FC236}">
                <a16:creationId xmlns:a16="http://schemas.microsoft.com/office/drawing/2014/main" id="{504060E8-E269-47DC-846A-F43F04837504}"/>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60000" y="6336000"/>
            <a:ext cx="1440000" cy="240465"/>
          </a:xfrm>
          <a:prstGeom prst="rect">
            <a:avLst/>
          </a:prstGeom>
        </p:spPr>
      </p:pic>
      <p:pic>
        <p:nvPicPr>
          <p:cNvPr id="14" name="Bilde 13" descr="Et bilde som inneholder fugl, blomst&#10;&#10;Automatisk generert beskrivelse">
            <a:extLst>
              <a:ext uri="{FF2B5EF4-FFF2-40B4-BE49-F238E27FC236}">
                <a16:creationId xmlns:a16="http://schemas.microsoft.com/office/drawing/2014/main" id="{FC6B9CE8-7932-E445-9A83-D6460A5572D9}"/>
              </a:ext>
            </a:extLst>
          </p:cNvPr>
          <p:cNvPicPr>
            <a:picLocks noChangeAspect="1"/>
          </p:cNvPicPr>
          <p:nvPr userDrawn="1"/>
        </p:nvPicPr>
        <p:blipFill rotWithShape="1">
          <a:blip r:embed="rId3">
            <a:alphaModFix amt="10000"/>
            <a:extLst>
              <a:ext uri="{28A0092B-C50C-407E-A947-70E740481C1C}">
                <a14:useLocalDpi xmlns:a14="http://schemas.microsoft.com/office/drawing/2010/main" val="0"/>
              </a:ext>
            </a:extLst>
          </a:blip>
          <a:srcRect l="30782" r="-5" b="39368"/>
          <a:stretch/>
        </p:blipFill>
        <p:spPr>
          <a:xfrm rot="16200000">
            <a:off x="5248196" y="-85805"/>
            <a:ext cx="6858000" cy="7029609"/>
          </a:xfrm>
          <a:prstGeom prst="rect">
            <a:avLst/>
          </a:prstGeom>
        </p:spPr>
      </p:pic>
      <p:sp>
        <p:nvSpPr>
          <p:cNvPr id="7" name="TextBox 6">
            <a:extLst>
              <a:ext uri="{FF2B5EF4-FFF2-40B4-BE49-F238E27FC236}">
                <a16:creationId xmlns:a16="http://schemas.microsoft.com/office/drawing/2014/main" id="{A7C94FE2-8E40-4A5A-BAE8-32BA292A3D06}"/>
              </a:ext>
            </a:extLst>
          </p:cNvPr>
          <p:cNvSpPr txBox="1">
            <a:spLocks noChangeAspect="1"/>
          </p:cNvSpPr>
          <p:nvPr userDrawn="1"/>
        </p:nvSpPr>
        <p:spPr>
          <a:xfrm>
            <a:off x="839788" y="1415842"/>
            <a:ext cx="2034723" cy="3140664"/>
          </a:xfrm>
          <a:prstGeom prst="rect">
            <a:avLst/>
          </a:prstGeom>
          <a:solidFill>
            <a:srgbClr val="00209A"/>
          </a:solidFill>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67" b="0" i="0" u="none" strike="noStrike" kern="1200" cap="none" spc="0" normalizeH="0" baseline="0" noProof="0">
                <a:ln>
                  <a:noFill/>
                </a:ln>
                <a:solidFill>
                  <a:prstClr val="white"/>
                </a:solidFill>
                <a:effectLst/>
                <a:uLnTx/>
                <a:uFillTx/>
                <a:latin typeface="+mn-lt"/>
                <a:ea typeface="Verdana" panose="020B0604030504040204" pitchFamily="34" charset="0"/>
                <a:cs typeface="+mn-cs"/>
              </a:rPr>
              <a:t>Background/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67" b="0" i="0" u="none" strike="noStrike" kern="1200" cap="none" spc="0" normalizeH="0" baseline="0" noProof="0">
                <a:ln>
                  <a:noFill/>
                </a:ln>
                <a:solidFill>
                  <a:prstClr val="white"/>
                </a:solidFill>
                <a:effectLst/>
                <a:uLnTx/>
                <a:uFillTx/>
                <a:latin typeface="+mn-lt"/>
                <a:ea typeface="Verdana" panose="020B0604030504040204" pitchFamily="34" charset="0"/>
                <a:cs typeface="+mn-cs"/>
              </a:rPr>
              <a:t>Purpose</a:t>
            </a:r>
          </a:p>
        </p:txBody>
      </p:sp>
      <p:sp>
        <p:nvSpPr>
          <p:cNvPr id="10" name="TextBox 9">
            <a:extLst>
              <a:ext uri="{FF2B5EF4-FFF2-40B4-BE49-F238E27FC236}">
                <a16:creationId xmlns:a16="http://schemas.microsoft.com/office/drawing/2014/main" id="{E6DF9743-7A01-41B0-BEE7-8EB36516749A}"/>
              </a:ext>
            </a:extLst>
          </p:cNvPr>
          <p:cNvSpPr txBox="1">
            <a:spLocks noChangeAspect="1"/>
          </p:cNvSpPr>
          <p:nvPr userDrawn="1"/>
        </p:nvSpPr>
        <p:spPr>
          <a:xfrm>
            <a:off x="3022248" y="4626561"/>
            <a:ext cx="8332413" cy="669895"/>
          </a:xfrm>
          <a:prstGeom prst="rect">
            <a:avLst/>
          </a:prstGeom>
          <a:noFill/>
          <a:ln w="9525">
            <a:solidFill>
              <a:srgbClr val="C9DFF6"/>
            </a:solidFill>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467" b="0" i="0" u="none" strike="noStrike" kern="1200" cap="none" spc="0" normalizeH="0" baseline="0" noProof="0" err="1">
              <a:ln>
                <a:noFill/>
              </a:ln>
              <a:solidFill>
                <a:prstClr val="black"/>
              </a:solidFill>
              <a:effectLst/>
              <a:uLnTx/>
              <a:uFillTx/>
              <a:latin typeface="+mn-lt"/>
              <a:ea typeface="Verdana" panose="020B0604030504040204" pitchFamily="34" charset="0"/>
              <a:cs typeface="+mn-cs"/>
            </a:endParaRPr>
          </a:p>
        </p:txBody>
      </p:sp>
      <p:sp>
        <p:nvSpPr>
          <p:cNvPr id="11" name="TextBox 10">
            <a:extLst>
              <a:ext uri="{FF2B5EF4-FFF2-40B4-BE49-F238E27FC236}">
                <a16:creationId xmlns:a16="http://schemas.microsoft.com/office/drawing/2014/main" id="{E240D96E-768E-45CE-9ACB-1F13B8441702}"/>
              </a:ext>
            </a:extLst>
          </p:cNvPr>
          <p:cNvSpPr txBox="1">
            <a:spLocks noChangeAspect="1"/>
          </p:cNvSpPr>
          <p:nvPr userDrawn="1"/>
        </p:nvSpPr>
        <p:spPr>
          <a:xfrm>
            <a:off x="3023468" y="5364747"/>
            <a:ext cx="8332777" cy="668555"/>
          </a:xfrm>
          <a:prstGeom prst="rect">
            <a:avLst/>
          </a:prstGeom>
          <a:noFill/>
          <a:ln w="9525">
            <a:solidFill>
              <a:srgbClr val="C9DFF6"/>
            </a:solidFill>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467" b="0" i="0" u="none" strike="noStrike" kern="1200" cap="none" spc="0" normalizeH="0" baseline="0" noProof="0" err="1">
              <a:ln>
                <a:noFill/>
              </a:ln>
              <a:solidFill>
                <a:prstClr val="black"/>
              </a:solidFill>
              <a:effectLst/>
              <a:uLnTx/>
              <a:uFillTx/>
              <a:latin typeface="+mn-lt"/>
              <a:ea typeface="Verdana" panose="020B0604030504040204" pitchFamily="34" charset="0"/>
              <a:cs typeface="+mn-cs"/>
            </a:endParaRPr>
          </a:p>
        </p:txBody>
      </p:sp>
      <p:sp>
        <p:nvSpPr>
          <p:cNvPr id="12" name="TextBox 11">
            <a:extLst>
              <a:ext uri="{FF2B5EF4-FFF2-40B4-BE49-F238E27FC236}">
                <a16:creationId xmlns:a16="http://schemas.microsoft.com/office/drawing/2014/main" id="{8C7C7A4C-B0A7-4FE7-9398-87EBD850D0D3}"/>
              </a:ext>
            </a:extLst>
          </p:cNvPr>
          <p:cNvSpPr txBox="1">
            <a:spLocks noChangeAspect="1"/>
          </p:cNvSpPr>
          <p:nvPr userDrawn="1"/>
        </p:nvSpPr>
        <p:spPr>
          <a:xfrm>
            <a:off x="839415" y="4628351"/>
            <a:ext cx="2034723" cy="669895"/>
          </a:xfrm>
          <a:prstGeom prst="rect">
            <a:avLst/>
          </a:prstGeom>
          <a:solidFill>
            <a:srgbClr val="00209A"/>
          </a:solidFill>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67" b="0" i="0" u="none" strike="noStrike" kern="1200" cap="none" spc="0" normalizeH="0" baseline="0" noProof="0">
                <a:ln>
                  <a:noFill/>
                </a:ln>
                <a:solidFill>
                  <a:prstClr val="white"/>
                </a:solidFill>
                <a:effectLst/>
                <a:uLnTx/>
                <a:uFillTx/>
                <a:latin typeface="+mn-lt"/>
                <a:ea typeface="Verdana" panose="020B0604030504040204" pitchFamily="34" charset="0"/>
                <a:cs typeface="+mn-cs"/>
              </a:rPr>
              <a:t>Recommendation</a:t>
            </a:r>
          </a:p>
        </p:txBody>
      </p:sp>
      <p:sp>
        <p:nvSpPr>
          <p:cNvPr id="13" name="TextBox 12">
            <a:extLst>
              <a:ext uri="{FF2B5EF4-FFF2-40B4-BE49-F238E27FC236}">
                <a16:creationId xmlns:a16="http://schemas.microsoft.com/office/drawing/2014/main" id="{264D04A8-30C0-41D7-A67A-E0BFED5C219B}"/>
              </a:ext>
            </a:extLst>
          </p:cNvPr>
          <p:cNvSpPr txBox="1">
            <a:spLocks noChangeAspect="1"/>
          </p:cNvSpPr>
          <p:nvPr userDrawn="1"/>
        </p:nvSpPr>
        <p:spPr>
          <a:xfrm>
            <a:off x="839788" y="5366511"/>
            <a:ext cx="2034723" cy="669895"/>
          </a:xfrm>
          <a:prstGeom prst="rect">
            <a:avLst/>
          </a:prstGeom>
          <a:solidFill>
            <a:srgbClr val="00209A"/>
          </a:solidFill>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67" b="0" i="0" u="none" strike="noStrike" kern="1200" cap="none" spc="0" normalizeH="0" baseline="0" noProof="0">
                <a:ln>
                  <a:noFill/>
                </a:ln>
                <a:solidFill>
                  <a:prstClr val="white"/>
                </a:solidFill>
                <a:effectLst/>
                <a:uLnTx/>
                <a:uFillTx/>
                <a:latin typeface="+mn-lt"/>
                <a:ea typeface="Verdana" panose="020B0604030504040204" pitchFamily="34" charset="0"/>
                <a:cs typeface="+mn-cs"/>
              </a:rPr>
              <a:t>Specify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67" b="0" i="0" u="none" strike="noStrike" kern="1200" cap="none" spc="0" normalizeH="0" baseline="0" noProof="0">
                <a:ln>
                  <a:noFill/>
                </a:ln>
                <a:solidFill>
                  <a:prstClr val="white"/>
                </a:solidFill>
                <a:effectLst/>
                <a:uLnTx/>
                <a:uFillTx/>
                <a:latin typeface="+mn-lt"/>
                <a:ea typeface="Verdana" panose="020B0604030504040204" pitchFamily="34" charset="0"/>
                <a:cs typeface="+mn-cs"/>
              </a:rPr>
              <a:t>contribution</a:t>
            </a:r>
          </a:p>
        </p:txBody>
      </p:sp>
      <p:sp>
        <p:nvSpPr>
          <p:cNvPr id="15" name="TextBox 14">
            <a:extLst>
              <a:ext uri="{FF2B5EF4-FFF2-40B4-BE49-F238E27FC236}">
                <a16:creationId xmlns:a16="http://schemas.microsoft.com/office/drawing/2014/main" id="{F207D923-1047-47BB-95D9-9BBE953EFBCD}"/>
              </a:ext>
            </a:extLst>
          </p:cNvPr>
          <p:cNvSpPr txBox="1">
            <a:spLocks noChangeAspect="1"/>
          </p:cNvSpPr>
          <p:nvPr userDrawn="1"/>
        </p:nvSpPr>
        <p:spPr>
          <a:xfrm>
            <a:off x="3022621" y="1414332"/>
            <a:ext cx="8332777" cy="3142174"/>
          </a:xfrm>
          <a:prstGeom prst="rect">
            <a:avLst/>
          </a:prstGeom>
          <a:noFill/>
          <a:ln w="9525">
            <a:solidFill>
              <a:srgbClr val="C9DFF6"/>
            </a:solidFill>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467" b="0" i="0" u="none" strike="noStrike" kern="1200" cap="none" spc="0" normalizeH="0" baseline="0" noProof="0" err="1">
              <a:ln>
                <a:noFill/>
              </a:ln>
              <a:solidFill>
                <a:prstClr val="black"/>
              </a:solidFill>
              <a:effectLst/>
              <a:uLnTx/>
              <a:uFillTx/>
              <a:latin typeface="+mn-lt"/>
              <a:ea typeface="Verdana" panose="020B0604030504040204" pitchFamily="34" charset="0"/>
              <a:cs typeface="+mn-cs"/>
            </a:endParaRPr>
          </a:p>
        </p:txBody>
      </p:sp>
      <p:sp>
        <p:nvSpPr>
          <p:cNvPr id="16" name="Text Placeholder 16">
            <a:extLst>
              <a:ext uri="{FF2B5EF4-FFF2-40B4-BE49-F238E27FC236}">
                <a16:creationId xmlns:a16="http://schemas.microsoft.com/office/drawing/2014/main" id="{1C27B7A7-74D0-4568-9E6F-C4B163734CD6}"/>
              </a:ext>
            </a:extLst>
          </p:cNvPr>
          <p:cNvSpPr>
            <a:spLocks noGrp="1"/>
          </p:cNvSpPr>
          <p:nvPr>
            <p:ph type="body" sz="quarter" idx="10"/>
          </p:nvPr>
        </p:nvSpPr>
        <p:spPr>
          <a:xfrm>
            <a:off x="3022249" y="1415841"/>
            <a:ext cx="8333140" cy="3140664"/>
          </a:xfrm>
          <a:prstGeom prst="rect">
            <a:avLst/>
          </a:prstGeom>
          <a:ln>
            <a:solidFill>
              <a:srgbClr val="00209A"/>
            </a:solidFill>
          </a:ln>
        </p:spPr>
        <p:txBody>
          <a:bodyPr anchor="ctr"/>
          <a:lstStyle>
            <a:lvl1pPr>
              <a:defRPr sz="1467" b="0">
                <a:solidFill>
                  <a:srgbClr val="00209A"/>
                </a:solidFill>
                <a:latin typeface="+mn-lt"/>
              </a:defRPr>
            </a:lvl1pPr>
            <a:lvl2pPr>
              <a:buClrTx/>
              <a:defRPr sz="1333">
                <a:solidFill>
                  <a:srgbClr val="00209A"/>
                </a:solidFill>
                <a:latin typeface="+mn-lt"/>
              </a:defRPr>
            </a:lvl2pPr>
            <a:lvl3pPr>
              <a:defRPr sz="1200">
                <a:solidFill>
                  <a:srgbClr val="00209A"/>
                </a:solidFill>
                <a:latin typeface="+mn-lt"/>
              </a:defRPr>
            </a:lvl3pPr>
            <a:lvl4pPr>
              <a:defRPr sz="1067">
                <a:solidFill>
                  <a:srgbClr val="00209A"/>
                </a:solidFill>
                <a:latin typeface="+mn-lt"/>
              </a:defRPr>
            </a:lvl4pPr>
            <a:lvl5pPr>
              <a:defRPr sz="933">
                <a:solidFill>
                  <a:srgbClr val="00209A"/>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7" name="Text Placeholder 16">
            <a:extLst>
              <a:ext uri="{FF2B5EF4-FFF2-40B4-BE49-F238E27FC236}">
                <a16:creationId xmlns:a16="http://schemas.microsoft.com/office/drawing/2014/main" id="{A58D2AF7-2360-4F3B-89FA-AD9952B1E611}"/>
              </a:ext>
            </a:extLst>
          </p:cNvPr>
          <p:cNvSpPr>
            <a:spLocks noGrp="1"/>
          </p:cNvSpPr>
          <p:nvPr>
            <p:ph type="body" sz="quarter" idx="11"/>
          </p:nvPr>
        </p:nvSpPr>
        <p:spPr>
          <a:xfrm>
            <a:off x="3022248" y="4626561"/>
            <a:ext cx="8332777" cy="669895"/>
          </a:xfrm>
          <a:prstGeom prst="rect">
            <a:avLst/>
          </a:prstGeom>
          <a:ln>
            <a:solidFill>
              <a:srgbClr val="00209A"/>
            </a:solidFill>
          </a:ln>
        </p:spPr>
        <p:txBody>
          <a:bodyPr anchor="ctr"/>
          <a:lstStyle>
            <a:lvl1pPr>
              <a:defRPr sz="1467" b="0">
                <a:solidFill>
                  <a:srgbClr val="00209A"/>
                </a:solidFill>
                <a:latin typeface="+mn-lt"/>
              </a:defRPr>
            </a:lvl1pPr>
            <a:lvl2pPr>
              <a:buClrTx/>
              <a:defRPr sz="1333">
                <a:latin typeface="+mn-lt"/>
              </a:defRPr>
            </a:lvl2pPr>
            <a:lvl3pPr>
              <a:defRPr sz="1200">
                <a:latin typeface="+mn-lt"/>
              </a:defRPr>
            </a:lvl3pPr>
            <a:lvl4pPr marL="455989" indent="0">
              <a:buNone/>
              <a:defRPr sz="1067"/>
            </a:lvl4pPr>
            <a:lvl5pPr marL="695983" indent="0">
              <a:buNone/>
              <a:defRPr sz="933"/>
            </a:lvl5pPr>
          </a:lstStyle>
          <a:p>
            <a:pPr lvl="0"/>
            <a:r>
              <a:rPr lang="en-US"/>
              <a:t>Click to edit Master text styles</a:t>
            </a:r>
          </a:p>
          <a:p>
            <a:pPr lvl="1"/>
            <a:r>
              <a:rPr lang="en-US"/>
              <a:t>Second level</a:t>
            </a:r>
          </a:p>
          <a:p>
            <a:pPr lvl="2"/>
            <a:r>
              <a:rPr lang="en-US"/>
              <a:t>Third level</a:t>
            </a:r>
          </a:p>
        </p:txBody>
      </p:sp>
      <p:sp>
        <p:nvSpPr>
          <p:cNvPr id="18" name="Text Placeholder 16">
            <a:extLst>
              <a:ext uri="{FF2B5EF4-FFF2-40B4-BE49-F238E27FC236}">
                <a16:creationId xmlns:a16="http://schemas.microsoft.com/office/drawing/2014/main" id="{D1731C41-7A7E-4C7A-8957-E6D69AD20154}"/>
              </a:ext>
            </a:extLst>
          </p:cNvPr>
          <p:cNvSpPr>
            <a:spLocks noGrp="1"/>
          </p:cNvSpPr>
          <p:nvPr>
            <p:ph type="body" sz="quarter" idx="12"/>
          </p:nvPr>
        </p:nvSpPr>
        <p:spPr>
          <a:xfrm>
            <a:off x="3022622" y="5366511"/>
            <a:ext cx="8333140" cy="668300"/>
          </a:xfrm>
          <a:prstGeom prst="rect">
            <a:avLst/>
          </a:prstGeom>
          <a:ln>
            <a:solidFill>
              <a:srgbClr val="00209A"/>
            </a:solidFill>
          </a:ln>
        </p:spPr>
        <p:txBody>
          <a:bodyPr anchor="ctr"/>
          <a:lstStyle>
            <a:lvl1pPr>
              <a:defRPr sz="1467" b="0">
                <a:solidFill>
                  <a:srgbClr val="00209A"/>
                </a:solidFill>
                <a:latin typeface="+mn-lt"/>
              </a:defRPr>
            </a:lvl1pPr>
            <a:lvl2pPr>
              <a:buClrTx/>
              <a:defRPr sz="1333">
                <a:latin typeface="+mn-lt"/>
              </a:defRPr>
            </a:lvl2pPr>
            <a:lvl3pPr>
              <a:defRPr sz="1200">
                <a:latin typeface="+mn-lt"/>
              </a:defRPr>
            </a:lvl3pPr>
            <a:lvl4pPr>
              <a:defRPr sz="1067"/>
            </a:lvl4pPr>
            <a:lvl5pPr>
              <a:defRPr sz="933"/>
            </a:lvl5pPr>
          </a:lstStyle>
          <a:p>
            <a:pPr lvl="0"/>
            <a:r>
              <a:rPr lang="en-US"/>
              <a:t>Click to edit Master text styles</a:t>
            </a:r>
          </a:p>
          <a:p>
            <a:pPr lvl="1"/>
            <a:r>
              <a:rPr lang="en-US"/>
              <a:t>Second level</a:t>
            </a:r>
          </a:p>
          <a:p>
            <a:pPr lvl="2"/>
            <a:r>
              <a:rPr lang="en-US"/>
              <a:t>Third level</a:t>
            </a:r>
          </a:p>
        </p:txBody>
      </p:sp>
      <p:sp>
        <p:nvSpPr>
          <p:cNvPr id="19" name="Title 1">
            <a:extLst>
              <a:ext uri="{FF2B5EF4-FFF2-40B4-BE49-F238E27FC236}">
                <a16:creationId xmlns:a16="http://schemas.microsoft.com/office/drawing/2014/main" id="{6B431C03-E6E0-45C0-A1A1-622BA6A0473E}"/>
              </a:ext>
            </a:extLst>
          </p:cNvPr>
          <p:cNvSpPr>
            <a:spLocks noGrp="1"/>
          </p:cNvSpPr>
          <p:nvPr>
            <p:ph type="title" hasCustomPrompt="1"/>
          </p:nvPr>
        </p:nvSpPr>
        <p:spPr>
          <a:xfrm>
            <a:off x="839788" y="719107"/>
            <a:ext cx="10515600" cy="511062"/>
          </a:xfrm>
        </p:spPr>
        <p:txBody>
          <a:bodyPr>
            <a:normAutofit/>
          </a:bodyPr>
          <a:lstStyle>
            <a:lvl1pPr>
              <a:defRPr sz="2600" b="1">
                <a:solidFill>
                  <a:srgbClr val="00209A"/>
                </a:solidFill>
                <a:latin typeface="+mn-lt"/>
              </a:defRPr>
            </a:lvl1pPr>
          </a:lstStyle>
          <a:p>
            <a:r>
              <a:rPr lang="en-US"/>
              <a:t>Click to edit title</a:t>
            </a:r>
          </a:p>
        </p:txBody>
      </p:sp>
    </p:spTree>
    <p:extLst>
      <p:ext uri="{BB962C8B-B14F-4D97-AF65-F5344CB8AC3E}">
        <p14:creationId xmlns:p14="http://schemas.microsoft.com/office/powerpoint/2010/main" val="212524711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15015791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RACK 2 blue">
    <p:bg>
      <p:bgPr>
        <a:solidFill>
          <a:srgbClr val="00209A"/>
        </a:solidFill>
        <a:effectLst/>
      </p:bgPr>
    </p:bg>
    <p:spTree>
      <p:nvGrpSpPr>
        <p:cNvPr id="1" name=""/>
        <p:cNvGrpSpPr/>
        <p:nvPr/>
      </p:nvGrpSpPr>
      <p:grpSpPr>
        <a:xfrm>
          <a:off x="0" y="0"/>
          <a:ext cx="0" cy="0"/>
          <a:chOff x="0" y="0"/>
          <a:chExt cx="0" cy="0"/>
        </a:xfrm>
      </p:grpSpPr>
      <p:pic>
        <p:nvPicPr>
          <p:cNvPr id="3" name="Picture 2" descr="A screen shot of a computer&#10;&#10;Description automatically generated">
            <a:extLst>
              <a:ext uri="{FF2B5EF4-FFF2-40B4-BE49-F238E27FC236}">
                <a16:creationId xmlns:a16="http://schemas.microsoft.com/office/drawing/2014/main" id="{5FE8F641-E977-46CC-A193-2A1389D18D96}"/>
              </a:ext>
            </a:extLst>
          </p:cNvPr>
          <p:cNvPicPr>
            <a:picLocks noChangeAspect="1"/>
          </p:cNvPicPr>
          <p:nvPr userDrawn="1"/>
        </p:nvPicPr>
        <p:blipFill rotWithShape="1">
          <a:blip r:embed="rId2" cstate="email">
            <a:alphaModFix amt="50000"/>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6" name="Text Placeholder 9">
            <a:extLst>
              <a:ext uri="{FF2B5EF4-FFF2-40B4-BE49-F238E27FC236}">
                <a16:creationId xmlns:a16="http://schemas.microsoft.com/office/drawing/2014/main" id="{F640B9A6-D1F5-478D-ADA3-3F1713018035}"/>
              </a:ext>
            </a:extLst>
          </p:cNvPr>
          <p:cNvSpPr>
            <a:spLocks noGrp="1"/>
          </p:cNvSpPr>
          <p:nvPr>
            <p:ph type="body" sz="quarter" idx="10"/>
          </p:nvPr>
        </p:nvSpPr>
        <p:spPr>
          <a:xfrm>
            <a:off x="798588" y="2390425"/>
            <a:ext cx="10800000" cy="930275"/>
          </a:xfrm>
        </p:spPr>
        <p:txBody>
          <a:bodyPr lIns="108000">
            <a:normAutofit/>
          </a:bodyPr>
          <a:lstStyle>
            <a:lvl1pPr marL="0" indent="0">
              <a:buNone/>
              <a:defRPr sz="2500">
                <a:solidFill>
                  <a:schemeClr val="bg1"/>
                </a:solidFill>
              </a:defRPr>
            </a:lvl1pPr>
          </a:lstStyle>
          <a:p>
            <a:pPr lvl="0"/>
            <a:r>
              <a:rPr lang="en-US"/>
              <a:t>Click to edit Master text styles</a:t>
            </a:r>
          </a:p>
        </p:txBody>
      </p:sp>
      <p:sp>
        <p:nvSpPr>
          <p:cNvPr id="15" name="Title 7">
            <a:extLst>
              <a:ext uri="{FF2B5EF4-FFF2-40B4-BE49-F238E27FC236}">
                <a16:creationId xmlns:a16="http://schemas.microsoft.com/office/drawing/2014/main" id="{DC826568-E683-4251-8725-25D17CE37294}"/>
              </a:ext>
            </a:extLst>
          </p:cNvPr>
          <p:cNvSpPr>
            <a:spLocks noGrp="1"/>
          </p:cNvSpPr>
          <p:nvPr>
            <p:ph type="title" hasCustomPrompt="1"/>
          </p:nvPr>
        </p:nvSpPr>
        <p:spPr>
          <a:xfrm>
            <a:off x="798588" y="1629302"/>
            <a:ext cx="10800000" cy="748245"/>
          </a:xfrm>
        </p:spPr>
        <p:txBody>
          <a:bodyPr>
            <a:normAutofit/>
          </a:bodyPr>
          <a:lstStyle>
            <a:lvl1pPr>
              <a:defRPr sz="4000" b="1">
                <a:solidFill>
                  <a:schemeClr val="bg1"/>
                </a:solidFill>
              </a:defRPr>
            </a:lvl1pPr>
          </a:lstStyle>
          <a:p>
            <a:r>
              <a:rPr lang="en-US" dirty="0"/>
              <a:t>Click to edit title</a:t>
            </a:r>
          </a:p>
        </p:txBody>
      </p:sp>
      <p:pic>
        <p:nvPicPr>
          <p:cNvPr id="9" name="Picture 8" descr="A picture containing ax, shirt, umbrella&#10;&#10;Description automatically generated">
            <a:extLst>
              <a:ext uri="{FF2B5EF4-FFF2-40B4-BE49-F238E27FC236}">
                <a16:creationId xmlns:a16="http://schemas.microsoft.com/office/drawing/2014/main" id="{9DA0F51F-7832-4903-A44A-DE200E6FE6B0}"/>
              </a:ext>
            </a:extLst>
          </p:cNvPr>
          <p:cNvPicPr>
            <a:picLocks noChangeAspect="1"/>
          </p:cNvPicPr>
          <p:nvPr userDrawn="1"/>
        </p:nvPicPr>
        <p:blipFill>
          <a:blip r:embed="rId3" cstate="email">
            <a:alphaModFix amt="35000"/>
            <a:extLst>
              <a:ext uri="{28A0092B-C50C-407E-A947-70E740481C1C}">
                <a14:useLocalDpi xmlns:a14="http://schemas.microsoft.com/office/drawing/2010/main"/>
              </a:ext>
            </a:extLst>
          </a:blip>
          <a:stretch>
            <a:fillRect/>
          </a:stretch>
        </p:blipFill>
        <p:spPr>
          <a:xfrm>
            <a:off x="3642532" y="1343240"/>
            <a:ext cx="4906936" cy="4171519"/>
          </a:xfrm>
          <a:prstGeom prst="rect">
            <a:avLst/>
          </a:prstGeom>
        </p:spPr>
      </p:pic>
      <p:pic>
        <p:nvPicPr>
          <p:cNvPr id="8" name="Bilde 3" descr="Et bilde som inneholder utklipp&#10;&#10;Automatisk generert beskrivelse">
            <a:extLst>
              <a:ext uri="{FF2B5EF4-FFF2-40B4-BE49-F238E27FC236}">
                <a16:creationId xmlns:a16="http://schemas.microsoft.com/office/drawing/2014/main" id="{B1A96AC9-373D-45DC-A079-FCB6F2D74266}"/>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360000" y="6336000"/>
            <a:ext cx="1447812" cy="241302"/>
          </a:xfrm>
          <a:prstGeom prst="rect">
            <a:avLst/>
          </a:prstGeom>
        </p:spPr>
      </p:pic>
      <p:pic>
        <p:nvPicPr>
          <p:cNvPr id="10" name="Bilde 12">
            <a:extLst>
              <a:ext uri="{FF2B5EF4-FFF2-40B4-BE49-F238E27FC236}">
                <a16:creationId xmlns:a16="http://schemas.microsoft.com/office/drawing/2014/main" id="{5BADBCD3-7C08-4019-AE0E-F872D6F7306F}"/>
              </a:ext>
            </a:extLst>
          </p:cNvPr>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11088000" y="6012000"/>
            <a:ext cx="733353" cy="580571"/>
          </a:xfrm>
          <a:prstGeom prst="rect">
            <a:avLst/>
          </a:prstGeom>
        </p:spPr>
      </p:pic>
    </p:spTree>
    <p:extLst>
      <p:ext uri="{BB962C8B-B14F-4D97-AF65-F5344CB8AC3E}">
        <p14:creationId xmlns:p14="http://schemas.microsoft.com/office/powerpoint/2010/main" val="356104527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ck">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117523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White with logo">
    <p:spTree>
      <p:nvGrpSpPr>
        <p:cNvPr id="1" name=""/>
        <p:cNvGrpSpPr/>
        <p:nvPr/>
      </p:nvGrpSpPr>
      <p:grpSpPr>
        <a:xfrm>
          <a:off x="0" y="0"/>
          <a:ext cx="0" cy="0"/>
          <a:chOff x="0" y="0"/>
          <a:chExt cx="0" cy="0"/>
        </a:xfrm>
      </p:grpSpPr>
      <p:pic>
        <p:nvPicPr>
          <p:cNvPr id="4" name="Bilde 9">
            <a:extLst>
              <a:ext uri="{FF2B5EF4-FFF2-40B4-BE49-F238E27FC236}">
                <a16:creationId xmlns:a16="http://schemas.microsoft.com/office/drawing/2014/main" id="{63FA86C5-62EC-4AE7-8A9B-BE5113016BE7}"/>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60000" y="6336000"/>
            <a:ext cx="1440000" cy="240465"/>
          </a:xfrm>
          <a:prstGeom prst="rect">
            <a:avLst/>
          </a:prstGeom>
        </p:spPr>
      </p:pic>
    </p:spTree>
    <p:extLst>
      <p:ext uri="{BB962C8B-B14F-4D97-AF65-F5344CB8AC3E}">
        <p14:creationId xmlns:p14="http://schemas.microsoft.com/office/powerpoint/2010/main" val="93000921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Black with logo">
    <p:bg>
      <p:bgPr>
        <a:solidFill>
          <a:schemeClr val="tx1"/>
        </a:solidFill>
        <a:effectLst/>
      </p:bgPr>
    </p:bg>
    <p:spTree>
      <p:nvGrpSpPr>
        <p:cNvPr id="1" name=""/>
        <p:cNvGrpSpPr/>
        <p:nvPr/>
      </p:nvGrpSpPr>
      <p:grpSpPr>
        <a:xfrm>
          <a:off x="0" y="0"/>
          <a:ext cx="0" cy="0"/>
          <a:chOff x="0" y="0"/>
          <a:chExt cx="0" cy="0"/>
        </a:xfrm>
      </p:grpSpPr>
      <p:pic>
        <p:nvPicPr>
          <p:cNvPr id="3" name="Bilde 3" descr="Et bilde som inneholder utklipp&#10;&#10;Automatisk generert beskrivelse">
            <a:extLst>
              <a:ext uri="{FF2B5EF4-FFF2-40B4-BE49-F238E27FC236}">
                <a16:creationId xmlns:a16="http://schemas.microsoft.com/office/drawing/2014/main" id="{94C24C2B-CEAA-4061-9B96-5C73C59690F7}"/>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60000" y="6336000"/>
            <a:ext cx="1447812" cy="241302"/>
          </a:xfrm>
          <a:prstGeom prst="rect">
            <a:avLst/>
          </a:prstGeom>
        </p:spPr>
      </p:pic>
    </p:spTree>
    <p:extLst>
      <p:ext uri="{BB962C8B-B14F-4D97-AF65-F5344CB8AC3E}">
        <p14:creationId xmlns:p14="http://schemas.microsoft.com/office/powerpoint/2010/main" val="136071220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ck with title and logo">
    <p:bg>
      <p:bgPr>
        <a:solidFill>
          <a:schemeClr val="tx1"/>
        </a:solidFill>
        <a:effectLst/>
      </p:bgPr>
    </p:bg>
    <p:spTree>
      <p:nvGrpSpPr>
        <p:cNvPr id="1" name=""/>
        <p:cNvGrpSpPr/>
        <p:nvPr/>
      </p:nvGrpSpPr>
      <p:grpSpPr>
        <a:xfrm>
          <a:off x="0" y="0"/>
          <a:ext cx="0" cy="0"/>
          <a:chOff x="0" y="0"/>
          <a:chExt cx="0" cy="0"/>
        </a:xfrm>
      </p:grpSpPr>
      <p:pic>
        <p:nvPicPr>
          <p:cNvPr id="3" name="Bilde 3" descr="Et bilde som inneholder utklipp&#10;&#10;Automatisk generert beskrivelse">
            <a:extLst>
              <a:ext uri="{FF2B5EF4-FFF2-40B4-BE49-F238E27FC236}">
                <a16:creationId xmlns:a16="http://schemas.microsoft.com/office/drawing/2014/main" id="{DE6ED001-ED02-4EDB-984A-0D98C4522DE6}"/>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60000" y="6336000"/>
            <a:ext cx="1447812" cy="241302"/>
          </a:xfrm>
          <a:prstGeom prst="rect">
            <a:avLst/>
          </a:prstGeom>
        </p:spPr>
      </p:pic>
      <p:sp>
        <p:nvSpPr>
          <p:cNvPr id="5" name="Title 1">
            <a:extLst>
              <a:ext uri="{FF2B5EF4-FFF2-40B4-BE49-F238E27FC236}">
                <a16:creationId xmlns:a16="http://schemas.microsoft.com/office/drawing/2014/main" id="{74BE1B3A-3CC1-485C-A374-B39C3EB2DC87}"/>
              </a:ext>
            </a:extLst>
          </p:cNvPr>
          <p:cNvSpPr>
            <a:spLocks noGrp="1"/>
          </p:cNvSpPr>
          <p:nvPr>
            <p:ph type="title" hasCustomPrompt="1"/>
          </p:nvPr>
        </p:nvSpPr>
        <p:spPr>
          <a:xfrm>
            <a:off x="839788" y="719107"/>
            <a:ext cx="10515600" cy="511062"/>
          </a:xfrm>
        </p:spPr>
        <p:txBody>
          <a:bodyPr>
            <a:normAutofit/>
          </a:bodyPr>
          <a:lstStyle>
            <a:lvl1pPr>
              <a:defRPr sz="2600" b="1">
                <a:solidFill>
                  <a:schemeClr val="bg1"/>
                </a:solidFill>
              </a:defRPr>
            </a:lvl1pPr>
          </a:lstStyle>
          <a:p>
            <a:r>
              <a:rPr lang="en-US" dirty="0"/>
              <a:t>Click to edit title</a:t>
            </a:r>
          </a:p>
        </p:txBody>
      </p:sp>
    </p:spTree>
    <p:extLst>
      <p:ext uri="{BB962C8B-B14F-4D97-AF65-F5344CB8AC3E}">
        <p14:creationId xmlns:p14="http://schemas.microsoft.com/office/powerpoint/2010/main" val="359503109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nd sub 1">
    <p:bg>
      <p:bgPr>
        <a:solidFill>
          <a:srgbClr val="1C6117"/>
        </a:solidFill>
        <a:effectLst/>
      </p:bgPr>
    </p:bg>
    <p:spTree>
      <p:nvGrpSpPr>
        <p:cNvPr id="1" name=""/>
        <p:cNvGrpSpPr/>
        <p:nvPr/>
      </p:nvGrpSpPr>
      <p:grpSpPr>
        <a:xfrm>
          <a:off x="0" y="0"/>
          <a:ext cx="0" cy="0"/>
          <a:chOff x="0" y="0"/>
          <a:chExt cx="0" cy="0"/>
        </a:xfrm>
      </p:grpSpPr>
      <p:pic>
        <p:nvPicPr>
          <p:cNvPr id="11" name="Bilde 10" descr="Et bilde som inneholder fugl, blomst&#10;&#10;Automatisk generert beskrivelse">
            <a:extLst>
              <a:ext uri="{FF2B5EF4-FFF2-40B4-BE49-F238E27FC236}">
                <a16:creationId xmlns:a16="http://schemas.microsoft.com/office/drawing/2014/main" id="{2983C2F4-6BA0-AA4D-AD30-C9B69C9286AA}"/>
              </a:ext>
            </a:extLst>
          </p:cNvPr>
          <p:cNvPicPr>
            <a:picLocks noChangeAspect="1"/>
          </p:cNvPicPr>
          <p:nvPr userDrawn="1"/>
        </p:nvPicPr>
        <p:blipFill rotWithShape="1">
          <a:blip r:embed="rId2">
            <a:alphaModFix amt="5000"/>
            <a:extLst>
              <a:ext uri="{28A0092B-C50C-407E-A947-70E740481C1C}">
                <a14:useLocalDpi xmlns:a14="http://schemas.microsoft.com/office/drawing/2010/main" val="0"/>
              </a:ext>
            </a:extLst>
          </a:blip>
          <a:srcRect l="48608" t="39663" r="9"/>
          <a:stretch/>
        </p:blipFill>
        <p:spPr>
          <a:xfrm rot="16200000">
            <a:off x="514079" y="3593293"/>
            <a:ext cx="2750628" cy="3778786"/>
          </a:xfrm>
          <a:prstGeom prst="rect">
            <a:avLst/>
          </a:prstGeom>
        </p:spPr>
      </p:pic>
      <p:pic>
        <p:nvPicPr>
          <p:cNvPr id="12" name="Bilde 3" descr="Et bilde som inneholder utklipp&#10;&#10;Automatisk generert beskrivelse">
            <a:extLst>
              <a:ext uri="{FF2B5EF4-FFF2-40B4-BE49-F238E27FC236}">
                <a16:creationId xmlns:a16="http://schemas.microsoft.com/office/drawing/2014/main" id="{AEB7943B-65BF-4418-AD0D-A9C65EE75C6C}"/>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60000" y="6336000"/>
            <a:ext cx="1447812" cy="241302"/>
          </a:xfrm>
          <a:prstGeom prst="rect">
            <a:avLst/>
          </a:prstGeom>
        </p:spPr>
      </p:pic>
      <p:sp>
        <p:nvSpPr>
          <p:cNvPr id="10" name="Title 1">
            <a:extLst>
              <a:ext uri="{FF2B5EF4-FFF2-40B4-BE49-F238E27FC236}">
                <a16:creationId xmlns:a16="http://schemas.microsoft.com/office/drawing/2014/main" id="{CF6C73C1-9A35-4223-B908-8AEAC03E7EB9}"/>
              </a:ext>
            </a:extLst>
          </p:cNvPr>
          <p:cNvSpPr>
            <a:spLocks noGrp="1"/>
          </p:cNvSpPr>
          <p:nvPr>
            <p:ph type="title" hasCustomPrompt="1"/>
          </p:nvPr>
        </p:nvSpPr>
        <p:spPr>
          <a:xfrm>
            <a:off x="839788" y="719107"/>
            <a:ext cx="10515600" cy="511062"/>
          </a:xfrm>
        </p:spPr>
        <p:txBody>
          <a:bodyPr>
            <a:normAutofit/>
          </a:bodyPr>
          <a:lstStyle>
            <a:lvl1pPr>
              <a:defRPr sz="2600" b="1">
                <a:solidFill>
                  <a:schemeClr val="bg1"/>
                </a:solidFill>
              </a:defRPr>
            </a:lvl1pPr>
          </a:lstStyle>
          <a:p>
            <a:r>
              <a:rPr lang="en-US" dirty="0"/>
              <a:t>Click to edit title</a:t>
            </a:r>
          </a:p>
        </p:txBody>
      </p:sp>
      <p:sp>
        <p:nvSpPr>
          <p:cNvPr id="13" name="Text Placeholder 3">
            <a:extLst>
              <a:ext uri="{FF2B5EF4-FFF2-40B4-BE49-F238E27FC236}">
                <a16:creationId xmlns:a16="http://schemas.microsoft.com/office/drawing/2014/main" id="{9790CE1C-73E3-46D4-8A2B-0AA6F43405EB}"/>
              </a:ext>
            </a:extLst>
          </p:cNvPr>
          <p:cNvSpPr>
            <a:spLocks noGrp="1"/>
          </p:cNvSpPr>
          <p:nvPr>
            <p:ph type="body" sz="quarter" idx="11" hasCustomPrompt="1"/>
          </p:nvPr>
        </p:nvSpPr>
        <p:spPr>
          <a:xfrm>
            <a:off x="838800" y="1354014"/>
            <a:ext cx="4359545" cy="3356131"/>
          </a:xfrm>
        </p:spPr>
        <p:txBody>
          <a:bodyPr vert="horz" lIns="91440" tIns="45720" rIns="91440" bIns="45720" rtlCol="0">
            <a:normAutofit/>
          </a:bodyPr>
          <a:lstStyle>
            <a:lvl1pPr>
              <a:defRPr kumimoji="0" lang="en-US" sz="1600" b="0" i="0" u="none" strike="noStrike" cap="none" spc="0" normalizeH="0" baseline="0" smtClean="0">
                <a:ln>
                  <a:noFill/>
                </a:ln>
                <a:solidFill>
                  <a:schemeClr val="bg1"/>
                </a:solidFill>
                <a:effectLst/>
                <a:uLnTx/>
                <a:uFillTx/>
                <a:latin typeface="Arial" panose="020B0604020202020204" pitchFamily="34" charset="0"/>
                <a:cs typeface="Arial" panose="020B0604020202020204" pitchFamily="34" charset="0"/>
              </a:defRPr>
            </a:lvl1pPr>
            <a:lvl2pPr>
              <a:defRPr lang="en-US" smtClean="0"/>
            </a:lvl2pPr>
            <a:lvl3pPr>
              <a:defRPr lang="en-US" smtClean="0"/>
            </a:lvl3pPr>
            <a:lvl4pPr>
              <a:defRPr lang="en-US" smtClean="0"/>
            </a:lvl4pPr>
            <a:lvl5pPr>
              <a:defRPr lang="en-GB"/>
            </a:lvl5pPr>
          </a:lstStyle>
          <a:p>
            <a:pPr marL="0" marR="0" lvl="0" indent="0" fontAlgn="auto">
              <a:lnSpc>
                <a:spcPct val="100000"/>
              </a:lnSpc>
              <a:spcAft>
                <a:spcPts val="0"/>
              </a:spcAft>
              <a:buClr>
                <a:srgbClr val="CEFFE2"/>
              </a:buClr>
              <a:buSzTx/>
              <a:buFontTx/>
              <a:buNone/>
              <a:tabLst/>
            </a:pPr>
            <a:r>
              <a:rPr lang="en-US" dirty="0"/>
              <a:t>Click to edit</a:t>
            </a:r>
          </a:p>
        </p:txBody>
      </p:sp>
    </p:spTree>
    <p:extLst>
      <p:ext uri="{BB962C8B-B14F-4D97-AF65-F5344CB8AC3E}">
        <p14:creationId xmlns:p14="http://schemas.microsoft.com/office/powerpoint/2010/main" val="181594440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nd sub 2">
    <p:bg>
      <p:bgPr>
        <a:solidFill>
          <a:srgbClr val="1C6117"/>
        </a:solidFill>
        <a:effectLst/>
      </p:bgPr>
    </p:bg>
    <p:spTree>
      <p:nvGrpSpPr>
        <p:cNvPr id="1" name=""/>
        <p:cNvGrpSpPr/>
        <p:nvPr/>
      </p:nvGrpSpPr>
      <p:grpSpPr>
        <a:xfrm>
          <a:off x="0" y="0"/>
          <a:ext cx="0" cy="0"/>
          <a:chOff x="0" y="0"/>
          <a:chExt cx="0" cy="0"/>
        </a:xfrm>
      </p:grpSpPr>
      <p:pic>
        <p:nvPicPr>
          <p:cNvPr id="7" name="Picture 3" descr="A close up of a logo&#10;&#10;Description automatically generated">
            <a:extLst>
              <a:ext uri="{FF2B5EF4-FFF2-40B4-BE49-F238E27FC236}">
                <a16:creationId xmlns:a16="http://schemas.microsoft.com/office/drawing/2014/main" id="{77D19F56-7F5A-4348-809D-7004C9B83219}"/>
              </a:ext>
            </a:extLst>
          </p:cNvPr>
          <p:cNvPicPr>
            <a:picLocks noChangeAspect="1"/>
          </p:cNvPicPr>
          <p:nvPr userDrawn="1"/>
        </p:nvPicPr>
        <p:blipFill rotWithShape="1">
          <a:blip r:embed="rId2" cstate="email">
            <a:alphaModFix amt="50000"/>
            <a:duotone>
              <a:schemeClr val="bg2">
                <a:shade val="45000"/>
                <a:satMod val="135000"/>
              </a:schemeClr>
              <a:prstClr val="white"/>
            </a:duotone>
            <a:extLst>
              <a:ext uri="{28A0092B-C50C-407E-A947-70E740481C1C}">
                <a14:useLocalDpi xmlns:a14="http://schemas.microsoft.com/office/drawing/2010/main"/>
              </a:ext>
            </a:extLst>
          </a:blip>
          <a:srcRect t="66484" r="7768"/>
          <a:stretch/>
        </p:blipFill>
        <p:spPr>
          <a:xfrm rot="10800000">
            <a:off x="-1" y="4992625"/>
            <a:ext cx="4770633" cy="1865373"/>
          </a:xfrm>
          <a:prstGeom prst="rect">
            <a:avLst/>
          </a:prstGeom>
          <a:ln>
            <a:noFill/>
          </a:ln>
        </p:spPr>
      </p:pic>
      <p:sp>
        <p:nvSpPr>
          <p:cNvPr id="15" name="Title 1">
            <a:extLst>
              <a:ext uri="{FF2B5EF4-FFF2-40B4-BE49-F238E27FC236}">
                <a16:creationId xmlns:a16="http://schemas.microsoft.com/office/drawing/2014/main" id="{AF44F735-6CBA-4440-84FD-0817208E0642}"/>
              </a:ext>
            </a:extLst>
          </p:cNvPr>
          <p:cNvSpPr>
            <a:spLocks noGrp="1"/>
          </p:cNvSpPr>
          <p:nvPr>
            <p:ph type="title" hasCustomPrompt="1"/>
          </p:nvPr>
        </p:nvSpPr>
        <p:spPr>
          <a:xfrm>
            <a:off x="839788" y="719107"/>
            <a:ext cx="10515600" cy="511062"/>
          </a:xfrm>
        </p:spPr>
        <p:txBody>
          <a:bodyPr>
            <a:normAutofit/>
          </a:bodyPr>
          <a:lstStyle>
            <a:lvl1pPr>
              <a:defRPr sz="2600" b="1">
                <a:solidFill>
                  <a:schemeClr val="bg1"/>
                </a:solidFill>
              </a:defRPr>
            </a:lvl1pPr>
          </a:lstStyle>
          <a:p>
            <a:r>
              <a:rPr lang="en-US" dirty="0"/>
              <a:t>Click to edit title</a:t>
            </a:r>
          </a:p>
        </p:txBody>
      </p:sp>
      <p:sp>
        <p:nvSpPr>
          <p:cNvPr id="13" name="Text Placeholder 3">
            <a:extLst>
              <a:ext uri="{FF2B5EF4-FFF2-40B4-BE49-F238E27FC236}">
                <a16:creationId xmlns:a16="http://schemas.microsoft.com/office/drawing/2014/main" id="{1D9CDA44-32A8-4318-9DF0-87BDD86EF20B}"/>
              </a:ext>
            </a:extLst>
          </p:cNvPr>
          <p:cNvSpPr>
            <a:spLocks noGrp="1"/>
          </p:cNvSpPr>
          <p:nvPr>
            <p:ph type="body" sz="quarter" idx="11" hasCustomPrompt="1"/>
          </p:nvPr>
        </p:nvSpPr>
        <p:spPr>
          <a:xfrm>
            <a:off x="838800" y="1354014"/>
            <a:ext cx="4359545" cy="3356131"/>
          </a:xfrm>
        </p:spPr>
        <p:txBody>
          <a:bodyPr vert="horz" lIns="91440" tIns="45720" rIns="91440" bIns="45720" rtlCol="0">
            <a:normAutofit/>
          </a:bodyPr>
          <a:lstStyle>
            <a:lvl1pPr>
              <a:defRPr kumimoji="0" lang="en-US" sz="1600" b="0" i="0" u="none" strike="noStrike" cap="none" spc="0" normalizeH="0" baseline="0" smtClean="0">
                <a:ln>
                  <a:noFill/>
                </a:ln>
                <a:solidFill>
                  <a:schemeClr val="bg1"/>
                </a:solidFill>
                <a:effectLst/>
                <a:uLnTx/>
                <a:uFillTx/>
                <a:latin typeface="Arial" panose="020B0604020202020204" pitchFamily="34" charset="0"/>
                <a:cs typeface="Arial" panose="020B0604020202020204" pitchFamily="34" charset="0"/>
              </a:defRPr>
            </a:lvl1pPr>
            <a:lvl2pPr>
              <a:defRPr lang="en-US" smtClean="0"/>
            </a:lvl2pPr>
            <a:lvl3pPr>
              <a:defRPr lang="en-US" smtClean="0"/>
            </a:lvl3pPr>
            <a:lvl4pPr>
              <a:defRPr lang="en-US" smtClean="0"/>
            </a:lvl4pPr>
            <a:lvl5pPr>
              <a:defRPr lang="en-GB"/>
            </a:lvl5pPr>
          </a:lstStyle>
          <a:p>
            <a:pPr marL="0" marR="0" lvl="0" indent="0" fontAlgn="auto">
              <a:lnSpc>
                <a:spcPct val="100000"/>
              </a:lnSpc>
              <a:spcAft>
                <a:spcPts val="0"/>
              </a:spcAft>
              <a:buClr>
                <a:srgbClr val="CEFFE2"/>
              </a:buClr>
              <a:buSzTx/>
              <a:buFontTx/>
              <a:buNone/>
              <a:tabLst/>
            </a:pPr>
            <a:r>
              <a:rPr lang="en-US" dirty="0"/>
              <a:t>Click to edit</a:t>
            </a:r>
          </a:p>
        </p:txBody>
      </p:sp>
      <p:pic>
        <p:nvPicPr>
          <p:cNvPr id="6" name="Bilde 3" descr="Et bilde som inneholder utklipp&#10;&#10;Automatisk generert beskrivelse">
            <a:extLst>
              <a:ext uri="{FF2B5EF4-FFF2-40B4-BE49-F238E27FC236}">
                <a16:creationId xmlns:a16="http://schemas.microsoft.com/office/drawing/2014/main" id="{7E7F4505-26DF-4F28-BA91-3065E965A1A9}"/>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60000" y="6336000"/>
            <a:ext cx="1447812" cy="241302"/>
          </a:xfrm>
          <a:prstGeom prst="rect">
            <a:avLst/>
          </a:prstGeom>
        </p:spPr>
      </p:pic>
    </p:spTree>
    <p:extLst>
      <p:ext uri="{BB962C8B-B14F-4D97-AF65-F5344CB8AC3E}">
        <p14:creationId xmlns:p14="http://schemas.microsoft.com/office/powerpoint/2010/main" val="122687910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nd sub 3">
    <p:bg>
      <p:bgPr>
        <a:solidFill>
          <a:srgbClr val="1C6117"/>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47C6386D-39CC-487C-8061-456BF5561188}"/>
              </a:ext>
            </a:extLst>
          </p:cNvPr>
          <p:cNvSpPr>
            <a:spLocks noGrp="1"/>
          </p:cNvSpPr>
          <p:nvPr>
            <p:ph type="title" hasCustomPrompt="1"/>
          </p:nvPr>
        </p:nvSpPr>
        <p:spPr>
          <a:xfrm>
            <a:off x="839788" y="719107"/>
            <a:ext cx="10515600" cy="511062"/>
          </a:xfrm>
        </p:spPr>
        <p:txBody>
          <a:bodyPr>
            <a:normAutofit/>
          </a:bodyPr>
          <a:lstStyle>
            <a:lvl1pPr>
              <a:defRPr sz="2600" b="1">
                <a:solidFill>
                  <a:schemeClr val="bg1"/>
                </a:solidFill>
              </a:defRPr>
            </a:lvl1pPr>
          </a:lstStyle>
          <a:p>
            <a:r>
              <a:rPr lang="en-US" dirty="0"/>
              <a:t>Click to edit title</a:t>
            </a:r>
          </a:p>
        </p:txBody>
      </p:sp>
      <p:sp>
        <p:nvSpPr>
          <p:cNvPr id="8" name="Text Placeholder 3">
            <a:extLst>
              <a:ext uri="{FF2B5EF4-FFF2-40B4-BE49-F238E27FC236}">
                <a16:creationId xmlns:a16="http://schemas.microsoft.com/office/drawing/2014/main" id="{7E6F1B93-3464-4CC3-9CFB-60E1071B62BF}"/>
              </a:ext>
            </a:extLst>
          </p:cNvPr>
          <p:cNvSpPr>
            <a:spLocks noGrp="1"/>
          </p:cNvSpPr>
          <p:nvPr>
            <p:ph type="body" sz="quarter" idx="11" hasCustomPrompt="1"/>
          </p:nvPr>
        </p:nvSpPr>
        <p:spPr>
          <a:xfrm>
            <a:off x="838800" y="1354014"/>
            <a:ext cx="4359545" cy="3356131"/>
          </a:xfrm>
        </p:spPr>
        <p:txBody>
          <a:bodyPr vert="horz" lIns="91440" tIns="45720" rIns="91440" bIns="45720" rtlCol="0">
            <a:normAutofit/>
          </a:bodyPr>
          <a:lstStyle>
            <a:lvl1pPr>
              <a:defRPr kumimoji="0" lang="en-US" sz="1600" b="0" i="0" u="none" strike="noStrike" cap="none" spc="0" normalizeH="0" baseline="0" smtClean="0">
                <a:ln>
                  <a:noFill/>
                </a:ln>
                <a:solidFill>
                  <a:schemeClr val="bg1"/>
                </a:solidFill>
                <a:effectLst/>
                <a:uLnTx/>
                <a:uFillTx/>
                <a:latin typeface="Arial" panose="020B0604020202020204" pitchFamily="34" charset="0"/>
                <a:cs typeface="Arial" panose="020B0604020202020204" pitchFamily="34" charset="0"/>
              </a:defRPr>
            </a:lvl1pPr>
            <a:lvl2pPr>
              <a:defRPr lang="en-US" smtClean="0"/>
            </a:lvl2pPr>
            <a:lvl3pPr>
              <a:defRPr lang="en-US" smtClean="0"/>
            </a:lvl3pPr>
            <a:lvl4pPr>
              <a:defRPr lang="en-US" smtClean="0"/>
            </a:lvl4pPr>
            <a:lvl5pPr>
              <a:defRPr lang="en-GB"/>
            </a:lvl5pPr>
          </a:lstStyle>
          <a:p>
            <a:pPr marL="0" marR="0" lvl="0" indent="0" fontAlgn="auto">
              <a:lnSpc>
                <a:spcPct val="100000"/>
              </a:lnSpc>
              <a:spcAft>
                <a:spcPts val="0"/>
              </a:spcAft>
              <a:buClr>
                <a:srgbClr val="CEFFE2"/>
              </a:buClr>
              <a:buSzTx/>
              <a:buFontTx/>
              <a:buNone/>
              <a:tabLst/>
            </a:pPr>
            <a:r>
              <a:rPr lang="en-US" dirty="0"/>
              <a:t>Click to edit</a:t>
            </a:r>
          </a:p>
        </p:txBody>
      </p:sp>
      <p:pic>
        <p:nvPicPr>
          <p:cNvPr id="7" name="Bilde 3" descr="Et bilde som inneholder utklipp&#10;&#10;Automatisk generert beskrivelse">
            <a:extLst>
              <a:ext uri="{FF2B5EF4-FFF2-40B4-BE49-F238E27FC236}">
                <a16:creationId xmlns:a16="http://schemas.microsoft.com/office/drawing/2014/main" id="{CBAED447-2D6E-446F-8070-27E0B0D71247}"/>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60000" y="6336000"/>
            <a:ext cx="1447812" cy="241302"/>
          </a:xfrm>
          <a:prstGeom prst="rect">
            <a:avLst/>
          </a:prstGeom>
        </p:spPr>
      </p:pic>
      <p:pic>
        <p:nvPicPr>
          <p:cNvPr id="11" name="Bilde 10" descr="Et bilde som inneholder fugl, blomst&#10;&#10;Automatisk generert beskrivelse">
            <a:extLst>
              <a:ext uri="{FF2B5EF4-FFF2-40B4-BE49-F238E27FC236}">
                <a16:creationId xmlns:a16="http://schemas.microsoft.com/office/drawing/2014/main" id="{4F94DFF4-6EFF-0148-A94E-21FDC80DF8E6}"/>
              </a:ext>
            </a:extLst>
          </p:cNvPr>
          <p:cNvPicPr>
            <a:picLocks noChangeAspect="1"/>
          </p:cNvPicPr>
          <p:nvPr userDrawn="1"/>
        </p:nvPicPr>
        <p:blipFill rotWithShape="1">
          <a:blip r:embed="rId3">
            <a:alphaModFix amt="5000"/>
            <a:extLst>
              <a:ext uri="{28A0092B-C50C-407E-A947-70E740481C1C}">
                <a14:useLocalDpi xmlns:a14="http://schemas.microsoft.com/office/drawing/2010/main" val="0"/>
              </a:ext>
            </a:extLst>
          </a:blip>
          <a:srcRect l="30782" r="-5" b="39368"/>
          <a:stretch/>
        </p:blipFill>
        <p:spPr>
          <a:xfrm rot="16200000">
            <a:off x="5248196" y="-85805"/>
            <a:ext cx="6858000" cy="7029609"/>
          </a:xfrm>
          <a:prstGeom prst="rect">
            <a:avLst/>
          </a:prstGeom>
        </p:spPr>
      </p:pic>
    </p:spTree>
    <p:extLst>
      <p:ext uri="{BB962C8B-B14F-4D97-AF65-F5344CB8AC3E}">
        <p14:creationId xmlns:p14="http://schemas.microsoft.com/office/powerpoint/2010/main" val="168310899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omparison 4">
    <p:bg>
      <p:bgPr>
        <a:solidFill>
          <a:srgbClr val="1C6117"/>
        </a:solidFill>
        <a:effectLst/>
      </p:bgPr>
    </p:bg>
    <p:spTree>
      <p:nvGrpSpPr>
        <p:cNvPr id="1" name=""/>
        <p:cNvGrpSpPr/>
        <p:nvPr/>
      </p:nvGrpSpPr>
      <p:grpSpPr>
        <a:xfrm>
          <a:off x="0" y="0"/>
          <a:ext cx="0" cy="0"/>
          <a:chOff x="0" y="0"/>
          <a:chExt cx="0" cy="0"/>
        </a:xfrm>
      </p:grpSpPr>
      <p:sp>
        <p:nvSpPr>
          <p:cNvPr id="8" name="Content Placeholder 5">
            <a:extLst>
              <a:ext uri="{FF2B5EF4-FFF2-40B4-BE49-F238E27FC236}">
                <a16:creationId xmlns:a16="http://schemas.microsoft.com/office/drawing/2014/main" id="{E61A4CAC-D0E4-474F-AE05-D86D08714625}"/>
              </a:ext>
            </a:extLst>
          </p:cNvPr>
          <p:cNvSpPr>
            <a:spLocks noGrp="1"/>
          </p:cNvSpPr>
          <p:nvPr>
            <p:ph sz="quarter" idx="13" hasCustomPrompt="1"/>
          </p:nvPr>
        </p:nvSpPr>
        <p:spPr>
          <a:xfrm>
            <a:off x="6172200" y="3750091"/>
            <a:ext cx="5183188" cy="2243172"/>
          </a:xfrm>
        </p:spPr>
        <p:txBody>
          <a:bodyPr>
            <a:normAutofit/>
          </a:bodyPr>
          <a:lstStyle>
            <a:lvl1pPr>
              <a:defRPr sz="1600">
                <a:solidFill>
                  <a:schemeClr val="bg1"/>
                </a:solidFill>
              </a:defRPr>
            </a:lvl1pPr>
            <a:lvl2pPr>
              <a:defRPr sz="1400">
                <a:solidFill>
                  <a:schemeClr val="bg1"/>
                </a:solidFill>
              </a:defRPr>
            </a:lvl2pPr>
            <a:lvl3pPr>
              <a:defRPr sz="1200">
                <a:solidFill>
                  <a:schemeClr val="bg1"/>
                </a:solidFill>
              </a:defRPr>
            </a:lvl3pPr>
            <a:lvl4pPr>
              <a:defRPr sz="1100">
                <a:solidFill>
                  <a:schemeClr val="bg1"/>
                </a:solidFill>
              </a:defRPr>
            </a:lvl4pPr>
            <a:lvl5pPr>
              <a:defRPr sz="1100">
                <a:solidFill>
                  <a:schemeClr val="bg1"/>
                </a:solidFill>
              </a:defRPr>
            </a:lvl5pPr>
          </a:lstStyle>
          <a:p>
            <a:pPr lvl="0"/>
            <a:r>
              <a:rPr lang="en-US" dirty="0"/>
              <a:t>Click to edit</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1" name="Content Placeholder 3">
            <a:extLst>
              <a:ext uri="{FF2B5EF4-FFF2-40B4-BE49-F238E27FC236}">
                <a16:creationId xmlns:a16="http://schemas.microsoft.com/office/drawing/2014/main" id="{EF0538D5-4469-46DD-9571-E607E8DB91C7}"/>
              </a:ext>
            </a:extLst>
          </p:cNvPr>
          <p:cNvSpPr>
            <a:spLocks noGrp="1"/>
          </p:cNvSpPr>
          <p:nvPr>
            <p:ph sz="half" idx="11" hasCustomPrompt="1"/>
          </p:nvPr>
        </p:nvSpPr>
        <p:spPr>
          <a:xfrm>
            <a:off x="839788" y="3750091"/>
            <a:ext cx="5157787" cy="2243172"/>
          </a:xfrm>
        </p:spPr>
        <p:txBody>
          <a:bodyPr>
            <a:normAutofit/>
          </a:bodyPr>
          <a:lstStyle>
            <a:lvl1pPr>
              <a:defRPr sz="1600">
                <a:solidFill>
                  <a:schemeClr val="bg1"/>
                </a:solidFill>
              </a:defRPr>
            </a:lvl1pPr>
            <a:lvl2pPr>
              <a:defRPr sz="1400">
                <a:solidFill>
                  <a:schemeClr val="bg1"/>
                </a:solidFill>
              </a:defRPr>
            </a:lvl2pPr>
            <a:lvl3pPr>
              <a:defRPr sz="1200">
                <a:solidFill>
                  <a:schemeClr val="bg1"/>
                </a:solidFill>
              </a:defRPr>
            </a:lvl3pPr>
            <a:lvl4pPr>
              <a:defRPr sz="1100">
                <a:solidFill>
                  <a:schemeClr val="bg1"/>
                </a:solidFill>
              </a:defRPr>
            </a:lvl4pPr>
            <a:lvl5pPr>
              <a:defRPr sz="1100">
                <a:solidFill>
                  <a:schemeClr val="bg1"/>
                </a:solidFill>
              </a:defRPr>
            </a:lvl5pPr>
          </a:lstStyle>
          <a:p>
            <a:pPr lvl="0"/>
            <a:r>
              <a:rPr lang="en-US" dirty="0"/>
              <a:t>Click to edit</a:t>
            </a:r>
          </a:p>
          <a:p>
            <a:pPr lvl="1"/>
            <a:r>
              <a:rPr lang="en-US" dirty="0"/>
              <a:t>Second level</a:t>
            </a:r>
          </a:p>
          <a:p>
            <a:pPr lvl="2"/>
            <a:r>
              <a:rPr lang="en-US" dirty="0"/>
              <a:t>Third level</a:t>
            </a:r>
          </a:p>
          <a:p>
            <a:pPr lvl="3"/>
            <a:r>
              <a:rPr lang="en-US" dirty="0"/>
              <a:t>Fourth level</a:t>
            </a:r>
          </a:p>
          <a:p>
            <a:pPr lvl="4"/>
            <a:r>
              <a:rPr lang="en-US"/>
              <a:t>Fifth level</a:t>
            </a:r>
            <a:endParaRPr lang="en-US" dirty="0"/>
          </a:p>
        </p:txBody>
      </p:sp>
      <p:sp>
        <p:nvSpPr>
          <p:cNvPr id="2" name="Title 1">
            <a:extLst>
              <a:ext uri="{FF2B5EF4-FFF2-40B4-BE49-F238E27FC236}">
                <a16:creationId xmlns:a16="http://schemas.microsoft.com/office/drawing/2014/main" id="{5CCB47FD-7F26-49C8-B8F3-EBB165B916BD}"/>
              </a:ext>
            </a:extLst>
          </p:cNvPr>
          <p:cNvSpPr>
            <a:spLocks noGrp="1"/>
          </p:cNvSpPr>
          <p:nvPr>
            <p:ph type="title" hasCustomPrompt="1"/>
          </p:nvPr>
        </p:nvSpPr>
        <p:spPr>
          <a:xfrm>
            <a:off x="839788" y="719107"/>
            <a:ext cx="10515600" cy="511062"/>
          </a:xfrm>
        </p:spPr>
        <p:txBody>
          <a:bodyPr>
            <a:normAutofit/>
          </a:bodyPr>
          <a:lstStyle>
            <a:lvl1pPr>
              <a:defRPr sz="2600" b="1">
                <a:solidFill>
                  <a:schemeClr val="bg1"/>
                </a:solidFill>
              </a:defRPr>
            </a:lvl1pPr>
          </a:lstStyle>
          <a:p>
            <a:r>
              <a:rPr lang="en-US" dirty="0"/>
              <a:t>Click to edit title</a:t>
            </a:r>
          </a:p>
        </p:txBody>
      </p:sp>
      <p:sp>
        <p:nvSpPr>
          <p:cNvPr id="13" name="Content Placeholder 5">
            <a:extLst>
              <a:ext uri="{FF2B5EF4-FFF2-40B4-BE49-F238E27FC236}">
                <a16:creationId xmlns:a16="http://schemas.microsoft.com/office/drawing/2014/main" id="{DFAD1254-B771-4EA1-8242-B7EFD4481B76}"/>
              </a:ext>
            </a:extLst>
          </p:cNvPr>
          <p:cNvSpPr>
            <a:spLocks noGrp="1"/>
          </p:cNvSpPr>
          <p:nvPr>
            <p:ph sz="quarter" idx="4" hasCustomPrompt="1"/>
          </p:nvPr>
        </p:nvSpPr>
        <p:spPr>
          <a:xfrm>
            <a:off x="6172200" y="1353600"/>
            <a:ext cx="5183188" cy="2243172"/>
          </a:xfrm>
        </p:spPr>
        <p:txBody>
          <a:bodyPr>
            <a:normAutofit/>
          </a:bodyPr>
          <a:lstStyle>
            <a:lvl1pPr>
              <a:defRPr sz="1600">
                <a:solidFill>
                  <a:schemeClr val="bg1"/>
                </a:solidFill>
              </a:defRPr>
            </a:lvl1pPr>
            <a:lvl2pPr>
              <a:defRPr sz="1400">
                <a:solidFill>
                  <a:schemeClr val="bg1"/>
                </a:solidFill>
              </a:defRPr>
            </a:lvl2pPr>
            <a:lvl3pPr>
              <a:defRPr sz="1200">
                <a:solidFill>
                  <a:schemeClr val="bg1"/>
                </a:solidFill>
              </a:defRPr>
            </a:lvl3pPr>
            <a:lvl4pPr>
              <a:defRPr sz="1100">
                <a:solidFill>
                  <a:schemeClr val="bg1"/>
                </a:solidFill>
              </a:defRPr>
            </a:lvl4pPr>
            <a:lvl5pPr>
              <a:defRPr sz="1100">
                <a:solidFill>
                  <a:schemeClr val="bg1"/>
                </a:solidFill>
              </a:defRPr>
            </a:lvl5pPr>
          </a:lstStyle>
          <a:p>
            <a:pPr lvl="0"/>
            <a:r>
              <a:rPr lang="en-US" dirty="0"/>
              <a:t>Click to edit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3">
            <a:extLst>
              <a:ext uri="{FF2B5EF4-FFF2-40B4-BE49-F238E27FC236}">
                <a16:creationId xmlns:a16="http://schemas.microsoft.com/office/drawing/2014/main" id="{8E56F866-D352-43DC-B7A9-62D32E2A06EA}"/>
              </a:ext>
            </a:extLst>
          </p:cNvPr>
          <p:cNvSpPr>
            <a:spLocks noGrp="1"/>
          </p:cNvSpPr>
          <p:nvPr>
            <p:ph sz="half" idx="2" hasCustomPrompt="1"/>
          </p:nvPr>
        </p:nvSpPr>
        <p:spPr>
          <a:xfrm>
            <a:off x="839788" y="1353600"/>
            <a:ext cx="5157787" cy="2243172"/>
          </a:xfrm>
        </p:spPr>
        <p:txBody>
          <a:bodyPr>
            <a:normAutofit/>
          </a:bodyPr>
          <a:lstStyle>
            <a:lvl1pPr>
              <a:defRPr sz="1600">
                <a:solidFill>
                  <a:schemeClr val="bg1"/>
                </a:solidFill>
              </a:defRPr>
            </a:lvl1pPr>
            <a:lvl2pPr>
              <a:defRPr sz="1400">
                <a:solidFill>
                  <a:schemeClr val="bg1"/>
                </a:solidFill>
              </a:defRPr>
            </a:lvl2pPr>
            <a:lvl3pPr>
              <a:defRPr sz="1200">
                <a:solidFill>
                  <a:schemeClr val="bg1"/>
                </a:solidFill>
              </a:defRPr>
            </a:lvl3pPr>
            <a:lvl4pPr>
              <a:defRPr sz="1100">
                <a:solidFill>
                  <a:schemeClr val="bg1"/>
                </a:solidFill>
              </a:defRPr>
            </a:lvl4pPr>
            <a:lvl5pPr>
              <a:defRPr sz="1100">
                <a:solidFill>
                  <a:schemeClr val="bg1"/>
                </a:solidFill>
              </a:defRPr>
            </a:lvl5pPr>
          </a:lstStyle>
          <a:p>
            <a:pPr lvl="0"/>
            <a:r>
              <a:rPr lang="en-US" dirty="0"/>
              <a:t>Click to edit</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9" name="Bilde 3" descr="Et bilde som inneholder utklipp&#10;&#10;Automatisk generert beskrivelse">
            <a:extLst>
              <a:ext uri="{FF2B5EF4-FFF2-40B4-BE49-F238E27FC236}">
                <a16:creationId xmlns:a16="http://schemas.microsoft.com/office/drawing/2014/main" id="{C2653DFC-7E6D-4526-99AB-626A8C911184}"/>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71253" y="6183087"/>
            <a:ext cx="1447812" cy="241302"/>
          </a:xfrm>
          <a:prstGeom prst="rect">
            <a:avLst/>
          </a:prstGeom>
        </p:spPr>
      </p:pic>
    </p:spTree>
    <p:extLst>
      <p:ext uri="{BB962C8B-B14F-4D97-AF65-F5344CB8AC3E}">
        <p14:creationId xmlns:p14="http://schemas.microsoft.com/office/powerpoint/2010/main" val="2379812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Green with title and logo">
    <p:bg>
      <p:bgPr>
        <a:solidFill>
          <a:srgbClr val="1C6117"/>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A7F7D724-7EAD-4B67-9C8B-945E3F9644F2}"/>
              </a:ext>
            </a:extLst>
          </p:cNvPr>
          <p:cNvSpPr>
            <a:spLocks noGrp="1"/>
          </p:cNvSpPr>
          <p:nvPr>
            <p:ph type="title" hasCustomPrompt="1"/>
          </p:nvPr>
        </p:nvSpPr>
        <p:spPr>
          <a:xfrm>
            <a:off x="839788" y="719107"/>
            <a:ext cx="10515600" cy="511062"/>
          </a:xfrm>
        </p:spPr>
        <p:txBody>
          <a:bodyPr>
            <a:normAutofit/>
          </a:bodyPr>
          <a:lstStyle>
            <a:lvl1pPr>
              <a:defRPr sz="2600" b="1">
                <a:solidFill>
                  <a:schemeClr val="bg1"/>
                </a:solidFill>
              </a:defRPr>
            </a:lvl1pPr>
          </a:lstStyle>
          <a:p>
            <a:r>
              <a:rPr lang="en-US" dirty="0"/>
              <a:t>Click to edit title</a:t>
            </a:r>
          </a:p>
        </p:txBody>
      </p:sp>
      <p:pic>
        <p:nvPicPr>
          <p:cNvPr id="5" name="Bilde 3" descr="Et bilde som inneholder utklipp&#10;&#10;Automatisk generert beskrivelse">
            <a:extLst>
              <a:ext uri="{FF2B5EF4-FFF2-40B4-BE49-F238E27FC236}">
                <a16:creationId xmlns:a16="http://schemas.microsoft.com/office/drawing/2014/main" id="{B7AB0B11-6DEF-40D6-AC69-4F5A6A01A1CE}"/>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60000" y="6336000"/>
            <a:ext cx="1447812" cy="241302"/>
          </a:xfrm>
          <a:prstGeom prst="rect">
            <a:avLst/>
          </a:prstGeom>
        </p:spPr>
      </p:pic>
    </p:spTree>
    <p:extLst>
      <p:ext uri="{BB962C8B-B14F-4D97-AF65-F5344CB8AC3E}">
        <p14:creationId xmlns:p14="http://schemas.microsoft.com/office/powerpoint/2010/main" val="207150035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Finish/Pause">
    <p:bg>
      <p:bgPr>
        <a:solidFill>
          <a:srgbClr val="1C611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170FE1-3BD6-40B4-8579-07DC59734786}"/>
              </a:ext>
            </a:extLst>
          </p:cNvPr>
          <p:cNvSpPr>
            <a:spLocks noGrp="1"/>
          </p:cNvSpPr>
          <p:nvPr>
            <p:ph type="title" hasCustomPrompt="1"/>
          </p:nvPr>
        </p:nvSpPr>
        <p:spPr>
          <a:xfrm>
            <a:off x="714000" y="1543289"/>
            <a:ext cx="10764000" cy="1080000"/>
          </a:xfrm>
        </p:spPr>
        <p:txBody>
          <a:bodyPr vert="horz" lIns="91440" tIns="45720" rIns="91440" bIns="45720" rtlCol="0" anchor="ctr">
            <a:normAutofit/>
          </a:bodyPr>
          <a:lstStyle>
            <a:lvl1pPr algn="ctr">
              <a:defRPr lang="en-GB" sz="2600" b="1">
                <a:solidFill>
                  <a:schemeClr val="bg1"/>
                </a:solidFill>
              </a:defRPr>
            </a:lvl1pPr>
          </a:lstStyle>
          <a:p>
            <a:pPr lvl="0"/>
            <a:r>
              <a:rPr lang="en-US" dirty="0"/>
              <a:t>Click to edit title</a:t>
            </a:r>
          </a:p>
        </p:txBody>
      </p:sp>
      <p:grpSp>
        <p:nvGrpSpPr>
          <p:cNvPr id="6" name="Gruppe 5">
            <a:extLst>
              <a:ext uri="{FF2B5EF4-FFF2-40B4-BE49-F238E27FC236}">
                <a16:creationId xmlns:a16="http://schemas.microsoft.com/office/drawing/2014/main" id="{4F972562-5172-4998-A7BB-0839D4811318}"/>
              </a:ext>
            </a:extLst>
          </p:cNvPr>
          <p:cNvGrpSpPr/>
          <p:nvPr userDrawn="1"/>
        </p:nvGrpSpPr>
        <p:grpSpPr>
          <a:xfrm>
            <a:off x="3667432" y="1366146"/>
            <a:ext cx="4857136" cy="4125709"/>
            <a:chOff x="3667432" y="1374497"/>
            <a:chExt cx="4857136" cy="4125709"/>
          </a:xfrm>
        </p:grpSpPr>
        <p:pic>
          <p:nvPicPr>
            <p:cNvPr id="8" name="Bilde 7" descr="Et bilde som inneholder øks&#10;&#10;Automatisk generert beskrivelse">
              <a:extLst>
                <a:ext uri="{FF2B5EF4-FFF2-40B4-BE49-F238E27FC236}">
                  <a16:creationId xmlns:a16="http://schemas.microsoft.com/office/drawing/2014/main" id="{34426EB4-B4A1-425E-B9B3-91E7B56B6490}"/>
                </a:ext>
              </a:extLst>
            </p:cNvPr>
            <p:cNvPicPr>
              <a:picLocks noChangeAspect="1"/>
            </p:cNvPicPr>
            <p:nvPr/>
          </p:nvPicPr>
          <p:blipFill>
            <a:blip r:embed="rId2" cstate="email">
              <a:alphaModFix amt="20000"/>
              <a:extLst>
                <a:ext uri="{28A0092B-C50C-407E-A947-70E740481C1C}">
                  <a14:useLocalDpi xmlns:a14="http://schemas.microsoft.com/office/drawing/2010/main"/>
                </a:ext>
              </a:extLst>
            </a:blip>
            <a:stretch>
              <a:fillRect/>
            </a:stretch>
          </p:blipFill>
          <p:spPr>
            <a:xfrm>
              <a:off x="3667432" y="1374497"/>
              <a:ext cx="4857136" cy="4125709"/>
            </a:xfrm>
            <a:prstGeom prst="rect">
              <a:avLst/>
            </a:prstGeom>
          </p:spPr>
        </p:pic>
        <p:pic>
          <p:nvPicPr>
            <p:cNvPr id="9" name="Bilde 8">
              <a:extLst>
                <a:ext uri="{FF2B5EF4-FFF2-40B4-BE49-F238E27FC236}">
                  <a16:creationId xmlns:a16="http://schemas.microsoft.com/office/drawing/2014/main" id="{C9F64289-C340-4A2C-BC3C-C965FA27DCAB}"/>
                </a:ext>
              </a:extLst>
            </p:cNvPr>
            <p:cNvPicPr>
              <a:picLocks noChangeAspect="1"/>
            </p:cNvPicPr>
            <p:nvPr/>
          </p:nvPicPr>
          <p:blipFill>
            <a:blip r:embed="rId3" cstate="email">
              <a:alphaModFix amt="36000"/>
              <a:extLst>
                <a:ext uri="{28A0092B-C50C-407E-A947-70E740481C1C}">
                  <a14:useLocalDpi xmlns:a14="http://schemas.microsoft.com/office/drawing/2010/main"/>
                </a:ext>
              </a:extLst>
            </a:blip>
            <a:stretch>
              <a:fillRect/>
            </a:stretch>
          </p:blipFill>
          <p:spPr>
            <a:xfrm>
              <a:off x="3670700" y="1376075"/>
              <a:ext cx="4850600" cy="4120156"/>
            </a:xfrm>
            <a:prstGeom prst="rect">
              <a:avLst/>
            </a:prstGeom>
          </p:spPr>
        </p:pic>
      </p:grpSp>
      <p:sp>
        <p:nvSpPr>
          <p:cNvPr id="7" name="TextBox 2">
            <a:extLst>
              <a:ext uri="{FF2B5EF4-FFF2-40B4-BE49-F238E27FC236}">
                <a16:creationId xmlns:a16="http://schemas.microsoft.com/office/drawing/2014/main" id="{C198F70F-56ED-4BC5-9F92-2A48D7E705CE}"/>
              </a:ext>
            </a:extLst>
          </p:cNvPr>
          <p:cNvSpPr txBox="1"/>
          <p:nvPr userDrawn="1"/>
        </p:nvSpPr>
        <p:spPr>
          <a:xfrm>
            <a:off x="11064873" y="5829399"/>
            <a:ext cx="915635" cy="861774"/>
          </a:xfrm>
          <a:prstGeom prst="rect">
            <a:avLst/>
          </a:prstGeom>
          <a:noFill/>
        </p:spPr>
        <p:txBody>
          <a:bodyPr wrap="none" rtlCol="0">
            <a:spAutoFit/>
          </a:bodyPr>
          <a:lstStyle/>
          <a:p>
            <a:r>
              <a:rPr lang="en-US" sz="1000" b="1" dirty="0">
                <a:solidFill>
                  <a:schemeClr val="bg1"/>
                </a:solidFill>
              </a:rPr>
              <a:t>T</a:t>
            </a:r>
            <a:r>
              <a:rPr lang="en-US" sz="800" dirty="0">
                <a:solidFill>
                  <a:schemeClr val="bg1"/>
                </a:solidFill>
              </a:rPr>
              <a:t>ransparent</a:t>
            </a:r>
          </a:p>
          <a:p>
            <a:r>
              <a:rPr lang="en-US" sz="1000" b="1" dirty="0">
                <a:solidFill>
                  <a:schemeClr val="bg1"/>
                </a:solidFill>
              </a:rPr>
              <a:t>R</a:t>
            </a:r>
            <a:r>
              <a:rPr lang="en-US" sz="800" dirty="0">
                <a:solidFill>
                  <a:schemeClr val="bg1"/>
                </a:solidFill>
              </a:rPr>
              <a:t>espectful</a:t>
            </a:r>
          </a:p>
          <a:p>
            <a:r>
              <a:rPr lang="en-US" sz="1000" b="1" dirty="0">
                <a:solidFill>
                  <a:schemeClr val="bg1"/>
                </a:solidFill>
              </a:rPr>
              <a:t>A</a:t>
            </a:r>
            <a:r>
              <a:rPr lang="en-US" sz="800" dirty="0">
                <a:solidFill>
                  <a:schemeClr val="bg1"/>
                </a:solidFill>
              </a:rPr>
              <a:t>ccountable</a:t>
            </a:r>
          </a:p>
          <a:p>
            <a:r>
              <a:rPr lang="en-US" sz="1000" b="1" dirty="0">
                <a:solidFill>
                  <a:schemeClr val="bg1"/>
                </a:solidFill>
              </a:rPr>
              <a:t>C</a:t>
            </a:r>
            <a:r>
              <a:rPr lang="en-US" sz="800" dirty="0">
                <a:solidFill>
                  <a:schemeClr val="bg1"/>
                </a:solidFill>
              </a:rPr>
              <a:t>hallenging</a:t>
            </a:r>
          </a:p>
          <a:p>
            <a:r>
              <a:rPr lang="en-US" sz="1000" b="1" dirty="0">
                <a:solidFill>
                  <a:schemeClr val="bg1"/>
                </a:solidFill>
              </a:rPr>
              <a:t>K</a:t>
            </a:r>
            <a:r>
              <a:rPr lang="en-US" sz="800" dirty="0">
                <a:solidFill>
                  <a:schemeClr val="bg1"/>
                </a:solidFill>
              </a:rPr>
              <a:t>nowledgeable</a:t>
            </a:r>
          </a:p>
        </p:txBody>
      </p:sp>
      <p:pic>
        <p:nvPicPr>
          <p:cNvPr id="11" name="Bilde 3" descr="Et bilde som inneholder utklipp&#10;&#10;Automatisk generert beskrivelse">
            <a:extLst>
              <a:ext uri="{FF2B5EF4-FFF2-40B4-BE49-F238E27FC236}">
                <a16:creationId xmlns:a16="http://schemas.microsoft.com/office/drawing/2014/main" id="{0A97AC3E-63ED-4773-9BE6-3879FF9FF908}"/>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360000" y="6336000"/>
            <a:ext cx="1447812" cy="241302"/>
          </a:xfrm>
          <a:prstGeom prst="rect">
            <a:avLst/>
          </a:prstGeom>
        </p:spPr>
      </p:pic>
    </p:spTree>
    <p:extLst>
      <p:ext uri="{BB962C8B-B14F-4D97-AF65-F5344CB8AC3E}">
        <p14:creationId xmlns:p14="http://schemas.microsoft.com/office/powerpoint/2010/main" val="20939373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RACK 2 blue">
    <p:bg>
      <p:bgPr>
        <a:solidFill>
          <a:srgbClr val="00209A"/>
        </a:solidFill>
        <a:effectLst/>
      </p:bgPr>
    </p:bg>
    <p:spTree>
      <p:nvGrpSpPr>
        <p:cNvPr id="1" name=""/>
        <p:cNvGrpSpPr/>
        <p:nvPr/>
      </p:nvGrpSpPr>
      <p:grpSpPr>
        <a:xfrm>
          <a:off x="0" y="0"/>
          <a:ext cx="0" cy="0"/>
          <a:chOff x="0" y="0"/>
          <a:chExt cx="0" cy="0"/>
        </a:xfrm>
      </p:grpSpPr>
      <p:pic>
        <p:nvPicPr>
          <p:cNvPr id="4" name="Picture 3" descr="A picture containing baseball, person, grass, player&#10;&#10;Description automatically generated">
            <a:extLst>
              <a:ext uri="{FF2B5EF4-FFF2-40B4-BE49-F238E27FC236}">
                <a16:creationId xmlns:a16="http://schemas.microsoft.com/office/drawing/2014/main" id="{0599E93B-008B-419F-8075-404E796C2CD1}"/>
              </a:ext>
            </a:extLst>
          </p:cNvPr>
          <p:cNvPicPr>
            <a:picLocks noChangeAspect="1"/>
          </p:cNvPicPr>
          <p:nvPr userDrawn="1"/>
        </p:nvPicPr>
        <p:blipFill rotWithShape="1">
          <a:blip r:embed="rId2" cstate="email">
            <a:alphaModFix amt="50000"/>
            <a:extLst>
              <a:ext uri="{28A0092B-C50C-407E-A947-70E740481C1C}">
                <a14:useLocalDpi xmlns:a14="http://schemas.microsoft.com/office/drawing/2010/main"/>
              </a:ext>
            </a:extLst>
          </a:blip>
          <a:srcRect/>
          <a:stretch/>
        </p:blipFill>
        <p:spPr>
          <a:xfrm>
            <a:off x="0" y="1"/>
            <a:ext cx="12192000" cy="6858000"/>
          </a:xfrm>
          <a:prstGeom prst="rect">
            <a:avLst/>
          </a:prstGeom>
        </p:spPr>
      </p:pic>
      <p:sp>
        <p:nvSpPr>
          <p:cNvPr id="16" name="Text Placeholder 9">
            <a:extLst>
              <a:ext uri="{FF2B5EF4-FFF2-40B4-BE49-F238E27FC236}">
                <a16:creationId xmlns:a16="http://schemas.microsoft.com/office/drawing/2014/main" id="{F640B9A6-D1F5-478D-ADA3-3F1713018035}"/>
              </a:ext>
            </a:extLst>
          </p:cNvPr>
          <p:cNvSpPr>
            <a:spLocks noGrp="1"/>
          </p:cNvSpPr>
          <p:nvPr>
            <p:ph type="body" sz="quarter" idx="10"/>
          </p:nvPr>
        </p:nvSpPr>
        <p:spPr>
          <a:xfrm>
            <a:off x="798588" y="2390425"/>
            <a:ext cx="10800000" cy="930275"/>
          </a:xfrm>
        </p:spPr>
        <p:txBody>
          <a:bodyPr lIns="108000">
            <a:normAutofit/>
          </a:bodyPr>
          <a:lstStyle>
            <a:lvl1pPr marL="0" indent="0">
              <a:buNone/>
              <a:defRPr sz="2500">
                <a:solidFill>
                  <a:schemeClr val="bg1"/>
                </a:solidFill>
              </a:defRPr>
            </a:lvl1pPr>
          </a:lstStyle>
          <a:p>
            <a:pPr lvl="0"/>
            <a:r>
              <a:rPr lang="en-US"/>
              <a:t>Click to edit Master text styles</a:t>
            </a:r>
          </a:p>
        </p:txBody>
      </p:sp>
      <p:sp>
        <p:nvSpPr>
          <p:cNvPr id="15" name="Title 7">
            <a:extLst>
              <a:ext uri="{FF2B5EF4-FFF2-40B4-BE49-F238E27FC236}">
                <a16:creationId xmlns:a16="http://schemas.microsoft.com/office/drawing/2014/main" id="{DC826568-E683-4251-8725-25D17CE37294}"/>
              </a:ext>
            </a:extLst>
          </p:cNvPr>
          <p:cNvSpPr>
            <a:spLocks noGrp="1"/>
          </p:cNvSpPr>
          <p:nvPr>
            <p:ph type="title" hasCustomPrompt="1"/>
          </p:nvPr>
        </p:nvSpPr>
        <p:spPr>
          <a:xfrm>
            <a:off x="798588" y="1629302"/>
            <a:ext cx="10800000" cy="748245"/>
          </a:xfrm>
        </p:spPr>
        <p:txBody>
          <a:bodyPr>
            <a:normAutofit/>
          </a:bodyPr>
          <a:lstStyle>
            <a:lvl1pPr>
              <a:defRPr sz="4000" b="1">
                <a:solidFill>
                  <a:schemeClr val="bg1"/>
                </a:solidFill>
              </a:defRPr>
            </a:lvl1pPr>
          </a:lstStyle>
          <a:p>
            <a:r>
              <a:rPr lang="en-US" dirty="0"/>
              <a:t>Click to edit title</a:t>
            </a:r>
          </a:p>
        </p:txBody>
      </p:sp>
      <p:pic>
        <p:nvPicPr>
          <p:cNvPr id="9" name="Picture 8" descr="A picture containing ax, shirt, umbrella&#10;&#10;Description automatically generated">
            <a:extLst>
              <a:ext uri="{FF2B5EF4-FFF2-40B4-BE49-F238E27FC236}">
                <a16:creationId xmlns:a16="http://schemas.microsoft.com/office/drawing/2014/main" id="{9DA0F51F-7832-4903-A44A-DE200E6FE6B0}"/>
              </a:ext>
            </a:extLst>
          </p:cNvPr>
          <p:cNvPicPr>
            <a:picLocks noChangeAspect="1"/>
          </p:cNvPicPr>
          <p:nvPr userDrawn="1"/>
        </p:nvPicPr>
        <p:blipFill>
          <a:blip r:embed="rId3" cstate="email">
            <a:alphaModFix amt="35000"/>
            <a:extLst>
              <a:ext uri="{28A0092B-C50C-407E-A947-70E740481C1C}">
                <a14:useLocalDpi xmlns:a14="http://schemas.microsoft.com/office/drawing/2010/main"/>
              </a:ext>
            </a:extLst>
          </a:blip>
          <a:stretch>
            <a:fillRect/>
          </a:stretch>
        </p:blipFill>
        <p:spPr>
          <a:xfrm>
            <a:off x="3642532" y="1343240"/>
            <a:ext cx="4906936" cy="4171519"/>
          </a:xfrm>
          <a:prstGeom prst="rect">
            <a:avLst/>
          </a:prstGeom>
        </p:spPr>
      </p:pic>
      <p:pic>
        <p:nvPicPr>
          <p:cNvPr id="8" name="Bilde 3" descr="Et bilde som inneholder utklipp&#10;&#10;Automatisk generert beskrivelse">
            <a:extLst>
              <a:ext uri="{FF2B5EF4-FFF2-40B4-BE49-F238E27FC236}">
                <a16:creationId xmlns:a16="http://schemas.microsoft.com/office/drawing/2014/main" id="{EC9DBBA0-98DE-46DE-91A6-24F728030247}"/>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360000" y="6336000"/>
            <a:ext cx="1447812" cy="241302"/>
          </a:xfrm>
          <a:prstGeom prst="rect">
            <a:avLst/>
          </a:prstGeom>
        </p:spPr>
      </p:pic>
      <p:pic>
        <p:nvPicPr>
          <p:cNvPr id="10" name="Bilde 12">
            <a:extLst>
              <a:ext uri="{FF2B5EF4-FFF2-40B4-BE49-F238E27FC236}">
                <a16:creationId xmlns:a16="http://schemas.microsoft.com/office/drawing/2014/main" id="{0CFAD570-188F-4CC2-8003-2FAEE7278056}"/>
              </a:ext>
            </a:extLst>
          </p:cNvPr>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11088000" y="6012000"/>
            <a:ext cx="733353" cy="580571"/>
          </a:xfrm>
          <a:prstGeom prst="rect">
            <a:avLst/>
          </a:prstGeom>
        </p:spPr>
      </p:pic>
    </p:spTree>
    <p:extLst>
      <p:ext uri="{BB962C8B-B14F-4D97-AF65-F5344CB8AC3E}">
        <p14:creationId xmlns:p14="http://schemas.microsoft.com/office/powerpoint/2010/main" val="36086193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nd sub 1">
    <p:bg>
      <p:bgPr>
        <a:solidFill>
          <a:srgbClr val="00209A"/>
        </a:solidFill>
        <a:effectLst/>
      </p:bgPr>
    </p:bg>
    <p:spTree>
      <p:nvGrpSpPr>
        <p:cNvPr id="1" name=""/>
        <p:cNvGrpSpPr/>
        <p:nvPr/>
      </p:nvGrpSpPr>
      <p:grpSpPr>
        <a:xfrm>
          <a:off x="0" y="0"/>
          <a:ext cx="0" cy="0"/>
          <a:chOff x="0" y="0"/>
          <a:chExt cx="0" cy="0"/>
        </a:xfrm>
      </p:grpSpPr>
      <p:pic>
        <p:nvPicPr>
          <p:cNvPr id="7" name="Bilde 6" descr="Et bilde som inneholder fugl, blomst&#10;&#10;Automatisk generert beskrivelse">
            <a:extLst>
              <a:ext uri="{FF2B5EF4-FFF2-40B4-BE49-F238E27FC236}">
                <a16:creationId xmlns:a16="http://schemas.microsoft.com/office/drawing/2014/main" id="{0A66B14C-2713-B149-8C32-E0BD1414AB0E}"/>
              </a:ext>
            </a:extLst>
          </p:cNvPr>
          <p:cNvPicPr>
            <a:picLocks noChangeAspect="1"/>
          </p:cNvPicPr>
          <p:nvPr userDrawn="1"/>
        </p:nvPicPr>
        <p:blipFill rotWithShape="1">
          <a:blip r:embed="rId2">
            <a:alphaModFix amt="10000"/>
            <a:extLst>
              <a:ext uri="{28A0092B-C50C-407E-A947-70E740481C1C}">
                <a14:useLocalDpi xmlns:a14="http://schemas.microsoft.com/office/drawing/2010/main" val="0"/>
              </a:ext>
            </a:extLst>
          </a:blip>
          <a:srcRect l="48608" t="39663"/>
          <a:stretch/>
        </p:blipFill>
        <p:spPr>
          <a:xfrm rot="16200000">
            <a:off x="514079" y="3593293"/>
            <a:ext cx="2750628" cy="3778786"/>
          </a:xfrm>
          <a:prstGeom prst="rect">
            <a:avLst/>
          </a:prstGeom>
        </p:spPr>
      </p:pic>
      <p:sp>
        <p:nvSpPr>
          <p:cNvPr id="15" name="Title 1">
            <a:extLst>
              <a:ext uri="{FF2B5EF4-FFF2-40B4-BE49-F238E27FC236}">
                <a16:creationId xmlns:a16="http://schemas.microsoft.com/office/drawing/2014/main" id="{73E4A6C2-0359-4854-9355-778267CBE59B}"/>
              </a:ext>
            </a:extLst>
          </p:cNvPr>
          <p:cNvSpPr>
            <a:spLocks noGrp="1"/>
          </p:cNvSpPr>
          <p:nvPr userDrawn="1">
            <p:ph type="title" hasCustomPrompt="1"/>
          </p:nvPr>
        </p:nvSpPr>
        <p:spPr>
          <a:xfrm>
            <a:off x="839788" y="719107"/>
            <a:ext cx="10515600" cy="511062"/>
          </a:xfrm>
        </p:spPr>
        <p:txBody>
          <a:bodyPr>
            <a:normAutofit/>
          </a:bodyPr>
          <a:lstStyle>
            <a:lvl1pPr>
              <a:defRPr sz="2600" b="1">
                <a:solidFill>
                  <a:schemeClr val="bg1"/>
                </a:solidFill>
              </a:defRPr>
            </a:lvl1pPr>
          </a:lstStyle>
          <a:p>
            <a:r>
              <a:rPr lang="en-US" dirty="0"/>
              <a:t>Click to edit title</a:t>
            </a:r>
          </a:p>
        </p:txBody>
      </p:sp>
      <p:sp>
        <p:nvSpPr>
          <p:cNvPr id="10" name="Text Placeholder 3">
            <a:extLst>
              <a:ext uri="{FF2B5EF4-FFF2-40B4-BE49-F238E27FC236}">
                <a16:creationId xmlns:a16="http://schemas.microsoft.com/office/drawing/2014/main" id="{229B72B5-92FF-4C7E-A2FC-89884EF893C4}"/>
              </a:ext>
            </a:extLst>
          </p:cNvPr>
          <p:cNvSpPr>
            <a:spLocks noGrp="1"/>
          </p:cNvSpPr>
          <p:nvPr userDrawn="1">
            <p:ph type="body" sz="quarter" idx="11" hasCustomPrompt="1"/>
          </p:nvPr>
        </p:nvSpPr>
        <p:spPr>
          <a:xfrm>
            <a:off x="838800" y="1354014"/>
            <a:ext cx="4359545" cy="3356131"/>
          </a:xfrm>
        </p:spPr>
        <p:txBody>
          <a:bodyPr vert="horz" lIns="91440" tIns="45720" rIns="91440" bIns="45720" rtlCol="0">
            <a:normAutofit/>
          </a:bodyPr>
          <a:lstStyle>
            <a:lvl1pPr>
              <a:defRPr kumimoji="0" lang="en-US" sz="1600" b="0" i="0" u="none" strike="noStrike" cap="none" spc="0" normalizeH="0" baseline="0" smtClean="0">
                <a:ln>
                  <a:noFill/>
                </a:ln>
                <a:solidFill>
                  <a:schemeClr val="bg1"/>
                </a:solidFill>
                <a:effectLst/>
                <a:uLnTx/>
                <a:uFillTx/>
                <a:latin typeface="Arial" panose="020B0604020202020204" pitchFamily="34" charset="0"/>
                <a:cs typeface="Arial" panose="020B0604020202020204" pitchFamily="34" charset="0"/>
              </a:defRPr>
            </a:lvl1pPr>
            <a:lvl2pPr>
              <a:defRPr lang="en-US" smtClean="0"/>
            </a:lvl2pPr>
            <a:lvl3pPr>
              <a:defRPr lang="en-US" smtClean="0"/>
            </a:lvl3pPr>
            <a:lvl4pPr>
              <a:defRPr lang="en-US" smtClean="0"/>
            </a:lvl4pPr>
            <a:lvl5pPr>
              <a:defRPr lang="en-GB"/>
            </a:lvl5pPr>
          </a:lstStyle>
          <a:p>
            <a:pPr marL="0" marR="0" lvl="0" indent="0" fontAlgn="auto">
              <a:lnSpc>
                <a:spcPct val="100000"/>
              </a:lnSpc>
              <a:spcAft>
                <a:spcPts val="0"/>
              </a:spcAft>
              <a:buClr>
                <a:srgbClr val="CEFFE2"/>
              </a:buClr>
              <a:buSzTx/>
              <a:buFontTx/>
              <a:buNone/>
              <a:tabLst/>
            </a:pPr>
            <a:r>
              <a:rPr lang="en-US" dirty="0"/>
              <a:t>Click to edit</a:t>
            </a:r>
          </a:p>
        </p:txBody>
      </p:sp>
      <p:pic>
        <p:nvPicPr>
          <p:cNvPr id="6" name="Bilde 3" descr="Et bilde som inneholder utklipp&#10;&#10;Automatisk generert beskrivelse">
            <a:extLst>
              <a:ext uri="{FF2B5EF4-FFF2-40B4-BE49-F238E27FC236}">
                <a16:creationId xmlns:a16="http://schemas.microsoft.com/office/drawing/2014/main" id="{FB5FBC21-CDB5-4801-B2ED-D9C33A3C5799}"/>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60000" y="6336000"/>
            <a:ext cx="1447812" cy="241302"/>
          </a:xfrm>
          <a:prstGeom prst="rect">
            <a:avLst/>
          </a:prstGeom>
        </p:spPr>
      </p:pic>
    </p:spTree>
    <p:extLst>
      <p:ext uri="{BB962C8B-B14F-4D97-AF65-F5344CB8AC3E}">
        <p14:creationId xmlns:p14="http://schemas.microsoft.com/office/powerpoint/2010/main" val="118373493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nd sub 2">
    <p:bg>
      <p:bgPr>
        <a:solidFill>
          <a:srgbClr val="00209A"/>
        </a:solidFill>
        <a:effectLst/>
      </p:bgPr>
    </p:bg>
    <p:spTree>
      <p:nvGrpSpPr>
        <p:cNvPr id="1" name=""/>
        <p:cNvGrpSpPr/>
        <p:nvPr/>
      </p:nvGrpSpPr>
      <p:grpSpPr>
        <a:xfrm>
          <a:off x="0" y="0"/>
          <a:ext cx="0" cy="0"/>
          <a:chOff x="0" y="0"/>
          <a:chExt cx="0" cy="0"/>
        </a:xfrm>
      </p:grpSpPr>
      <p:pic>
        <p:nvPicPr>
          <p:cNvPr id="11" name="Picture 3" descr="A close up of a logo&#10;&#10;Description automatically generated">
            <a:extLst>
              <a:ext uri="{FF2B5EF4-FFF2-40B4-BE49-F238E27FC236}">
                <a16:creationId xmlns:a16="http://schemas.microsoft.com/office/drawing/2014/main" id="{0268504C-71F0-3140-969B-ACFFD8917D05}"/>
              </a:ext>
            </a:extLst>
          </p:cNvPr>
          <p:cNvPicPr>
            <a:picLocks noChangeAspect="1"/>
          </p:cNvPicPr>
          <p:nvPr userDrawn="1"/>
        </p:nvPicPr>
        <p:blipFill rotWithShape="1">
          <a:blip r:embed="rId2" cstate="email">
            <a:alphaModFix amt="50000"/>
            <a:duotone>
              <a:schemeClr val="bg2">
                <a:shade val="45000"/>
                <a:satMod val="135000"/>
              </a:schemeClr>
              <a:prstClr val="white"/>
            </a:duotone>
            <a:extLst>
              <a:ext uri="{28A0092B-C50C-407E-A947-70E740481C1C}">
                <a14:useLocalDpi xmlns:a14="http://schemas.microsoft.com/office/drawing/2010/main"/>
              </a:ext>
            </a:extLst>
          </a:blip>
          <a:srcRect t="66484" r="7768"/>
          <a:stretch/>
        </p:blipFill>
        <p:spPr>
          <a:xfrm rot="10800000">
            <a:off x="-1" y="4992625"/>
            <a:ext cx="4770633" cy="1865373"/>
          </a:xfrm>
          <a:prstGeom prst="rect">
            <a:avLst/>
          </a:prstGeom>
          <a:ln>
            <a:noFill/>
          </a:ln>
        </p:spPr>
      </p:pic>
      <p:sp>
        <p:nvSpPr>
          <p:cNvPr id="10" name="Title 1">
            <a:extLst>
              <a:ext uri="{FF2B5EF4-FFF2-40B4-BE49-F238E27FC236}">
                <a16:creationId xmlns:a16="http://schemas.microsoft.com/office/drawing/2014/main" id="{1730407A-B7D0-45BA-90D9-C2EDAC6F764C}"/>
              </a:ext>
            </a:extLst>
          </p:cNvPr>
          <p:cNvSpPr>
            <a:spLocks noGrp="1"/>
          </p:cNvSpPr>
          <p:nvPr>
            <p:ph type="title" hasCustomPrompt="1"/>
          </p:nvPr>
        </p:nvSpPr>
        <p:spPr>
          <a:xfrm>
            <a:off x="839788" y="719107"/>
            <a:ext cx="10515600" cy="511062"/>
          </a:xfrm>
        </p:spPr>
        <p:txBody>
          <a:bodyPr>
            <a:normAutofit/>
          </a:bodyPr>
          <a:lstStyle>
            <a:lvl1pPr>
              <a:defRPr sz="2600" b="1">
                <a:solidFill>
                  <a:schemeClr val="bg1"/>
                </a:solidFill>
              </a:defRPr>
            </a:lvl1pPr>
          </a:lstStyle>
          <a:p>
            <a:r>
              <a:rPr lang="en-US" dirty="0"/>
              <a:t>Click to edit title</a:t>
            </a:r>
          </a:p>
        </p:txBody>
      </p:sp>
      <p:sp>
        <p:nvSpPr>
          <p:cNvPr id="7" name="Text Placeholder 3">
            <a:extLst>
              <a:ext uri="{FF2B5EF4-FFF2-40B4-BE49-F238E27FC236}">
                <a16:creationId xmlns:a16="http://schemas.microsoft.com/office/drawing/2014/main" id="{6B8E7833-BDDD-4188-96E8-99345400BDA1}"/>
              </a:ext>
            </a:extLst>
          </p:cNvPr>
          <p:cNvSpPr>
            <a:spLocks noGrp="1"/>
          </p:cNvSpPr>
          <p:nvPr>
            <p:ph type="body" sz="quarter" idx="11" hasCustomPrompt="1"/>
          </p:nvPr>
        </p:nvSpPr>
        <p:spPr>
          <a:xfrm>
            <a:off x="838800" y="1354014"/>
            <a:ext cx="4359545" cy="3356131"/>
          </a:xfrm>
        </p:spPr>
        <p:txBody>
          <a:bodyPr vert="horz" lIns="91440" tIns="45720" rIns="91440" bIns="45720" rtlCol="0">
            <a:normAutofit/>
          </a:bodyPr>
          <a:lstStyle>
            <a:lvl1pPr>
              <a:defRPr kumimoji="0" lang="en-US" sz="1600" b="0" i="0" u="none" strike="noStrike" cap="none" spc="0" normalizeH="0" baseline="0" smtClean="0">
                <a:ln>
                  <a:noFill/>
                </a:ln>
                <a:solidFill>
                  <a:schemeClr val="bg1"/>
                </a:solidFill>
                <a:effectLst/>
                <a:uLnTx/>
                <a:uFillTx/>
                <a:latin typeface="Arial" panose="020B0604020202020204" pitchFamily="34" charset="0"/>
                <a:cs typeface="Arial" panose="020B0604020202020204" pitchFamily="34" charset="0"/>
              </a:defRPr>
            </a:lvl1pPr>
            <a:lvl2pPr>
              <a:defRPr lang="en-US" smtClean="0"/>
            </a:lvl2pPr>
            <a:lvl3pPr>
              <a:defRPr lang="en-US" smtClean="0"/>
            </a:lvl3pPr>
            <a:lvl4pPr>
              <a:defRPr lang="en-US" smtClean="0"/>
            </a:lvl4pPr>
            <a:lvl5pPr>
              <a:defRPr lang="en-GB"/>
            </a:lvl5pPr>
          </a:lstStyle>
          <a:p>
            <a:pPr marL="0" marR="0" lvl="0" indent="0" fontAlgn="auto">
              <a:lnSpc>
                <a:spcPct val="100000"/>
              </a:lnSpc>
              <a:spcAft>
                <a:spcPts val="0"/>
              </a:spcAft>
              <a:buClr>
                <a:srgbClr val="CEFFE2"/>
              </a:buClr>
              <a:buSzTx/>
              <a:buFontTx/>
              <a:buNone/>
              <a:tabLst/>
            </a:pPr>
            <a:r>
              <a:rPr lang="en-US" dirty="0"/>
              <a:t>Click to edit</a:t>
            </a:r>
          </a:p>
        </p:txBody>
      </p:sp>
      <p:pic>
        <p:nvPicPr>
          <p:cNvPr id="9" name="Bilde 3" descr="Et bilde som inneholder utklipp&#10;&#10;Automatisk generert beskrivelse">
            <a:extLst>
              <a:ext uri="{FF2B5EF4-FFF2-40B4-BE49-F238E27FC236}">
                <a16:creationId xmlns:a16="http://schemas.microsoft.com/office/drawing/2014/main" id="{A9C36C4D-E738-451F-A95F-B7FB52B5504A}"/>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60000" y="6336000"/>
            <a:ext cx="1447812" cy="241302"/>
          </a:xfrm>
          <a:prstGeom prst="rect">
            <a:avLst/>
          </a:prstGeom>
        </p:spPr>
      </p:pic>
    </p:spTree>
    <p:extLst>
      <p:ext uri="{BB962C8B-B14F-4D97-AF65-F5344CB8AC3E}">
        <p14:creationId xmlns:p14="http://schemas.microsoft.com/office/powerpoint/2010/main" val="235849090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nd sub 3">
    <p:bg>
      <p:bgPr>
        <a:solidFill>
          <a:srgbClr val="00209A"/>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81E404DB-2D6A-4421-BEBD-34A62157D640}"/>
              </a:ext>
            </a:extLst>
          </p:cNvPr>
          <p:cNvSpPr>
            <a:spLocks noGrp="1"/>
          </p:cNvSpPr>
          <p:nvPr>
            <p:ph type="title" hasCustomPrompt="1"/>
          </p:nvPr>
        </p:nvSpPr>
        <p:spPr>
          <a:xfrm>
            <a:off x="839788" y="719107"/>
            <a:ext cx="10515600" cy="511062"/>
          </a:xfrm>
        </p:spPr>
        <p:txBody>
          <a:bodyPr>
            <a:normAutofit/>
          </a:bodyPr>
          <a:lstStyle>
            <a:lvl1pPr>
              <a:defRPr sz="2600" b="1">
                <a:solidFill>
                  <a:schemeClr val="bg1"/>
                </a:solidFill>
              </a:defRPr>
            </a:lvl1pPr>
          </a:lstStyle>
          <a:p>
            <a:r>
              <a:rPr lang="en-US" dirty="0"/>
              <a:t>Click to edit title</a:t>
            </a:r>
          </a:p>
        </p:txBody>
      </p:sp>
      <p:sp>
        <p:nvSpPr>
          <p:cNvPr id="8" name="Text Placeholder 3">
            <a:extLst>
              <a:ext uri="{FF2B5EF4-FFF2-40B4-BE49-F238E27FC236}">
                <a16:creationId xmlns:a16="http://schemas.microsoft.com/office/drawing/2014/main" id="{084A74CB-6ABA-4B2D-AA4A-FAC1AA03EDB4}"/>
              </a:ext>
            </a:extLst>
          </p:cNvPr>
          <p:cNvSpPr>
            <a:spLocks noGrp="1"/>
          </p:cNvSpPr>
          <p:nvPr>
            <p:ph type="body" sz="quarter" idx="11" hasCustomPrompt="1"/>
          </p:nvPr>
        </p:nvSpPr>
        <p:spPr>
          <a:xfrm>
            <a:off x="838800" y="1354014"/>
            <a:ext cx="4359545" cy="3356131"/>
          </a:xfrm>
        </p:spPr>
        <p:txBody>
          <a:bodyPr vert="horz" lIns="91440" tIns="45720" rIns="91440" bIns="45720" rtlCol="0">
            <a:normAutofit/>
          </a:bodyPr>
          <a:lstStyle>
            <a:lvl1pPr>
              <a:defRPr kumimoji="0" lang="en-US" sz="1600" b="0" i="0" u="none" strike="noStrike" cap="none" spc="0" normalizeH="0" baseline="0" smtClean="0">
                <a:ln>
                  <a:noFill/>
                </a:ln>
                <a:solidFill>
                  <a:schemeClr val="bg1"/>
                </a:solidFill>
                <a:effectLst/>
                <a:uLnTx/>
                <a:uFillTx/>
                <a:latin typeface="Arial" panose="020B0604020202020204" pitchFamily="34" charset="0"/>
                <a:cs typeface="Arial" panose="020B0604020202020204" pitchFamily="34" charset="0"/>
              </a:defRPr>
            </a:lvl1pPr>
            <a:lvl2pPr>
              <a:defRPr lang="en-US" smtClean="0"/>
            </a:lvl2pPr>
            <a:lvl3pPr>
              <a:defRPr lang="en-US" smtClean="0"/>
            </a:lvl3pPr>
            <a:lvl4pPr>
              <a:defRPr lang="en-US" smtClean="0"/>
            </a:lvl4pPr>
            <a:lvl5pPr>
              <a:defRPr lang="en-GB"/>
            </a:lvl5pPr>
          </a:lstStyle>
          <a:p>
            <a:pPr marL="0" marR="0" lvl="0" indent="0" fontAlgn="auto">
              <a:lnSpc>
                <a:spcPct val="100000"/>
              </a:lnSpc>
              <a:spcAft>
                <a:spcPts val="0"/>
              </a:spcAft>
              <a:buClr>
                <a:srgbClr val="CEFFE2"/>
              </a:buClr>
              <a:buSzTx/>
              <a:buFontTx/>
              <a:buNone/>
              <a:tabLst/>
            </a:pPr>
            <a:r>
              <a:rPr lang="en-US" dirty="0"/>
              <a:t>Click to edit</a:t>
            </a:r>
          </a:p>
        </p:txBody>
      </p:sp>
      <p:pic>
        <p:nvPicPr>
          <p:cNvPr id="6" name="Bilde 3" descr="Et bilde som inneholder utklipp&#10;&#10;Automatisk generert beskrivelse">
            <a:extLst>
              <a:ext uri="{FF2B5EF4-FFF2-40B4-BE49-F238E27FC236}">
                <a16:creationId xmlns:a16="http://schemas.microsoft.com/office/drawing/2014/main" id="{42801778-6153-4E41-9E66-0B9C219F928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60000" y="6336000"/>
            <a:ext cx="1447812" cy="241302"/>
          </a:xfrm>
          <a:prstGeom prst="rect">
            <a:avLst/>
          </a:prstGeom>
        </p:spPr>
      </p:pic>
      <p:pic>
        <p:nvPicPr>
          <p:cNvPr id="14" name="Bilde 13" descr="Et bilde som inneholder fugl, blomst&#10;&#10;Automatisk generert beskrivelse">
            <a:extLst>
              <a:ext uri="{FF2B5EF4-FFF2-40B4-BE49-F238E27FC236}">
                <a16:creationId xmlns:a16="http://schemas.microsoft.com/office/drawing/2014/main" id="{55AA5F67-EEE9-5140-AEF5-0963831D1458}"/>
              </a:ext>
            </a:extLst>
          </p:cNvPr>
          <p:cNvPicPr>
            <a:picLocks noChangeAspect="1"/>
          </p:cNvPicPr>
          <p:nvPr userDrawn="1"/>
        </p:nvPicPr>
        <p:blipFill rotWithShape="1">
          <a:blip r:embed="rId3">
            <a:alphaModFix amt="10000"/>
            <a:extLst>
              <a:ext uri="{28A0092B-C50C-407E-A947-70E740481C1C}">
                <a14:useLocalDpi xmlns:a14="http://schemas.microsoft.com/office/drawing/2010/main" val="0"/>
              </a:ext>
            </a:extLst>
          </a:blip>
          <a:srcRect l="30784" b="39368"/>
          <a:stretch/>
        </p:blipFill>
        <p:spPr>
          <a:xfrm rot="16200000">
            <a:off x="5248196" y="-85805"/>
            <a:ext cx="6858000" cy="7029609"/>
          </a:xfrm>
          <a:prstGeom prst="rect">
            <a:avLst/>
          </a:prstGeom>
        </p:spPr>
      </p:pic>
    </p:spTree>
    <p:extLst>
      <p:ext uri="{BB962C8B-B14F-4D97-AF65-F5344CB8AC3E}">
        <p14:creationId xmlns:p14="http://schemas.microsoft.com/office/powerpoint/2010/main" val="106426223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omparison 4">
    <p:bg>
      <p:bgPr>
        <a:solidFill>
          <a:srgbClr val="00209A"/>
        </a:solidFill>
        <a:effectLst/>
      </p:bgPr>
    </p:bg>
    <p:spTree>
      <p:nvGrpSpPr>
        <p:cNvPr id="1" name=""/>
        <p:cNvGrpSpPr/>
        <p:nvPr/>
      </p:nvGrpSpPr>
      <p:grpSpPr>
        <a:xfrm>
          <a:off x="0" y="0"/>
          <a:ext cx="0" cy="0"/>
          <a:chOff x="0" y="0"/>
          <a:chExt cx="0" cy="0"/>
        </a:xfrm>
      </p:grpSpPr>
      <p:sp>
        <p:nvSpPr>
          <p:cNvPr id="8" name="Content Placeholder 5">
            <a:extLst>
              <a:ext uri="{FF2B5EF4-FFF2-40B4-BE49-F238E27FC236}">
                <a16:creationId xmlns:a16="http://schemas.microsoft.com/office/drawing/2014/main" id="{BF36EC44-75F9-4A66-ACE9-F40C08390AF2}"/>
              </a:ext>
            </a:extLst>
          </p:cNvPr>
          <p:cNvSpPr>
            <a:spLocks noGrp="1"/>
          </p:cNvSpPr>
          <p:nvPr>
            <p:ph sz="quarter" idx="13" hasCustomPrompt="1"/>
          </p:nvPr>
        </p:nvSpPr>
        <p:spPr>
          <a:xfrm>
            <a:off x="6172200" y="3750091"/>
            <a:ext cx="5183188" cy="2243172"/>
          </a:xfrm>
        </p:spPr>
        <p:txBody>
          <a:bodyPr>
            <a:normAutofit/>
          </a:bodyPr>
          <a:lstStyle>
            <a:lvl1pPr>
              <a:defRPr sz="1600">
                <a:solidFill>
                  <a:schemeClr val="bg1"/>
                </a:solidFill>
              </a:defRPr>
            </a:lvl1pPr>
            <a:lvl2pPr>
              <a:defRPr sz="1400">
                <a:solidFill>
                  <a:schemeClr val="bg1"/>
                </a:solidFill>
              </a:defRPr>
            </a:lvl2pPr>
            <a:lvl3pPr>
              <a:defRPr sz="1200">
                <a:solidFill>
                  <a:schemeClr val="bg1"/>
                </a:solidFill>
              </a:defRPr>
            </a:lvl3pPr>
            <a:lvl4pPr>
              <a:defRPr sz="1100">
                <a:solidFill>
                  <a:schemeClr val="bg1"/>
                </a:solidFill>
              </a:defRPr>
            </a:lvl4pPr>
            <a:lvl5pPr>
              <a:defRPr sz="1100">
                <a:solidFill>
                  <a:schemeClr val="bg1"/>
                </a:solidFill>
              </a:defRPr>
            </a:lvl5pPr>
          </a:lstStyle>
          <a:p>
            <a:pPr lvl="0"/>
            <a:r>
              <a:rPr lang="en-US" dirty="0"/>
              <a:t>Click to edit</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1" name="Content Placeholder 3">
            <a:extLst>
              <a:ext uri="{FF2B5EF4-FFF2-40B4-BE49-F238E27FC236}">
                <a16:creationId xmlns:a16="http://schemas.microsoft.com/office/drawing/2014/main" id="{0A73500A-9F8B-4451-BA84-69778450E551}"/>
              </a:ext>
            </a:extLst>
          </p:cNvPr>
          <p:cNvSpPr>
            <a:spLocks noGrp="1"/>
          </p:cNvSpPr>
          <p:nvPr>
            <p:ph sz="half" idx="11" hasCustomPrompt="1"/>
          </p:nvPr>
        </p:nvSpPr>
        <p:spPr>
          <a:xfrm>
            <a:off x="839788" y="3750091"/>
            <a:ext cx="5157787" cy="2243172"/>
          </a:xfrm>
        </p:spPr>
        <p:txBody>
          <a:bodyPr>
            <a:normAutofit/>
          </a:bodyPr>
          <a:lstStyle>
            <a:lvl1pPr>
              <a:defRPr sz="1600">
                <a:solidFill>
                  <a:schemeClr val="bg1"/>
                </a:solidFill>
              </a:defRPr>
            </a:lvl1pPr>
            <a:lvl2pPr>
              <a:defRPr sz="1400">
                <a:solidFill>
                  <a:schemeClr val="bg1"/>
                </a:solidFill>
              </a:defRPr>
            </a:lvl2pPr>
            <a:lvl3pPr>
              <a:defRPr sz="1200">
                <a:solidFill>
                  <a:schemeClr val="bg1"/>
                </a:solidFill>
              </a:defRPr>
            </a:lvl3pPr>
            <a:lvl4pPr>
              <a:defRPr sz="1100">
                <a:solidFill>
                  <a:schemeClr val="bg1"/>
                </a:solidFill>
              </a:defRPr>
            </a:lvl4pPr>
            <a:lvl5pPr>
              <a:defRPr sz="1100">
                <a:solidFill>
                  <a:schemeClr val="bg1"/>
                </a:solidFill>
              </a:defRPr>
            </a:lvl5pPr>
          </a:lstStyle>
          <a:p>
            <a:pPr lvl="0"/>
            <a:r>
              <a:rPr lang="en-US" dirty="0"/>
              <a:t>Click to edit</a:t>
            </a:r>
          </a:p>
          <a:p>
            <a:pPr lvl="1"/>
            <a:r>
              <a:rPr lang="en-US" dirty="0"/>
              <a:t>Second level</a:t>
            </a:r>
          </a:p>
          <a:p>
            <a:pPr lvl="2"/>
            <a:r>
              <a:rPr lang="en-US" dirty="0"/>
              <a:t>Third level</a:t>
            </a:r>
          </a:p>
          <a:p>
            <a:pPr lvl="3"/>
            <a:r>
              <a:rPr lang="en-US" dirty="0"/>
              <a:t>Fourth level</a:t>
            </a:r>
          </a:p>
          <a:p>
            <a:pPr lvl="4"/>
            <a:r>
              <a:rPr lang="en-US"/>
              <a:t>Fifth level</a:t>
            </a:r>
            <a:endParaRPr lang="en-US" dirty="0"/>
          </a:p>
        </p:txBody>
      </p:sp>
      <p:sp>
        <p:nvSpPr>
          <p:cNvPr id="2" name="Title 1">
            <a:extLst>
              <a:ext uri="{FF2B5EF4-FFF2-40B4-BE49-F238E27FC236}">
                <a16:creationId xmlns:a16="http://schemas.microsoft.com/office/drawing/2014/main" id="{5CCB47FD-7F26-49C8-B8F3-EBB165B916BD}"/>
              </a:ext>
            </a:extLst>
          </p:cNvPr>
          <p:cNvSpPr>
            <a:spLocks noGrp="1"/>
          </p:cNvSpPr>
          <p:nvPr>
            <p:ph type="title" hasCustomPrompt="1"/>
          </p:nvPr>
        </p:nvSpPr>
        <p:spPr>
          <a:xfrm>
            <a:off x="839788" y="719107"/>
            <a:ext cx="10515600" cy="511062"/>
          </a:xfrm>
        </p:spPr>
        <p:txBody>
          <a:bodyPr>
            <a:normAutofit/>
          </a:bodyPr>
          <a:lstStyle>
            <a:lvl1pPr>
              <a:defRPr sz="2600" b="1">
                <a:solidFill>
                  <a:schemeClr val="bg1"/>
                </a:solidFill>
              </a:defRPr>
            </a:lvl1pPr>
          </a:lstStyle>
          <a:p>
            <a:r>
              <a:rPr lang="en-US" dirty="0"/>
              <a:t>Click to edit title</a:t>
            </a:r>
          </a:p>
        </p:txBody>
      </p:sp>
      <p:sp>
        <p:nvSpPr>
          <p:cNvPr id="13" name="Content Placeholder 5">
            <a:extLst>
              <a:ext uri="{FF2B5EF4-FFF2-40B4-BE49-F238E27FC236}">
                <a16:creationId xmlns:a16="http://schemas.microsoft.com/office/drawing/2014/main" id="{2D988809-918D-452C-AF5D-EDC93959E821}"/>
              </a:ext>
            </a:extLst>
          </p:cNvPr>
          <p:cNvSpPr>
            <a:spLocks noGrp="1"/>
          </p:cNvSpPr>
          <p:nvPr>
            <p:ph sz="quarter" idx="4" hasCustomPrompt="1"/>
          </p:nvPr>
        </p:nvSpPr>
        <p:spPr>
          <a:xfrm>
            <a:off x="6172200" y="1353600"/>
            <a:ext cx="5183188" cy="2243172"/>
          </a:xfrm>
        </p:spPr>
        <p:txBody>
          <a:bodyPr>
            <a:normAutofit/>
          </a:bodyPr>
          <a:lstStyle>
            <a:lvl1pPr>
              <a:defRPr sz="1600">
                <a:solidFill>
                  <a:schemeClr val="bg1"/>
                </a:solidFill>
              </a:defRPr>
            </a:lvl1pPr>
            <a:lvl2pPr>
              <a:defRPr sz="1400">
                <a:solidFill>
                  <a:schemeClr val="bg1"/>
                </a:solidFill>
              </a:defRPr>
            </a:lvl2pPr>
            <a:lvl3pPr>
              <a:defRPr sz="1200">
                <a:solidFill>
                  <a:schemeClr val="bg1"/>
                </a:solidFill>
              </a:defRPr>
            </a:lvl3pPr>
            <a:lvl4pPr>
              <a:defRPr sz="1100">
                <a:solidFill>
                  <a:schemeClr val="bg1"/>
                </a:solidFill>
              </a:defRPr>
            </a:lvl4pPr>
            <a:lvl5pPr>
              <a:defRPr sz="1100">
                <a:solidFill>
                  <a:schemeClr val="bg1"/>
                </a:solidFill>
              </a:defRPr>
            </a:lvl5pPr>
          </a:lstStyle>
          <a:p>
            <a:pPr lvl="0"/>
            <a:r>
              <a:rPr lang="en-US" dirty="0"/>
              <a:t>Click to edit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3">
            <a:extLst>
              <a:ext uri="{FF2B5EF4-FFF2-40B4-BE49-F238E27FC236}">
                <a16:creationId xmlns:a16="http://schemas.microsoft.com/office/drawing/2014/main" id="{9EF2517A-E29E-44A9-A5E7-A4D10B6C5555}"/>
              </a:ext>
            </a:extLst>
          </p:cNvPr>
          <p:cNvSpPr>
            <a:spLocks noGrp="1"/>
          </p:cNvSpPr>
          <p:nvPr>
            <p:ph sz="half" idx="2" hasCustomPrompt="1"/>
          </p:nvPr>
        </p:nvSpPr>
        <p:spPr>
          <a:xfrm>
            <a:off x="839788" y="1353600"/>
            <a:ext cx="5157787" cy="2243172"/>
          </a:xfrm>
        </p:spPr>
        <p:txBody>
          <a:bodyPr>
            <a:normAutofit/>
          </a:bodyPr>
          <a:lstStyle>
            <a:lvl1pPr>
              <a:defRPr sz="1600">
                <a:solidFill>
                  <a:schemeClr val="bg1"/>
                </a:solidFill>
              </a:defRPr>
            </a:lvl1pPr>
            <a:lvl2pPr>
              <a:defRPr sz="1400">
                <a:solidFill>
                  <a:schemeClr val="bg1"/>
                </a:solidFill>
              </a:defRPr>
            </a:lvl2pPr>
            <a:lvl3pPr>
              <a:defRPr sz="1200">
                <a:solidFill>
                  <a:schemeClr val="bg1"/>
                </a:solidFill>
              </a:defRPr>
            </a:lvl3pPr>
            <a:lvl4pPr>
              <a:defRPr sz="1100">
                <a:solidFill>
                  <a:schemeClr val="bg1"/>
                </a:solidFill>
              </a:defRPr>
            </a:lvl4pPr>
            <a:lvl5pPr>
              <a:defRPr sz="1100">
                <a:solidFill>
                  <a:schemeClr val="bg1"/>
                </a:solidFill>
              </a:defRPr>
            </a:lvl5pPr>
          </a:lstStyle>
          <a:p>
            <a:pPr lvl="0"/>
            <a:r>
              <a:rPr lang="en-US" dirty="0"/>
              <a:t>Click to edit</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2" name="Bilde 3" descr="Et bilde som inneholder utklipp&#10;&#10;Automatisk generert beskrivelse">
            <a:extLst>
              <a:ext uri="{FF2B5EF4-FFF2-40B4-BE49-F238E27FC236}">
                <a16:creationId xmlns:a16="http://schemas.microsoft.com/office/drawing/2014/main" id="{A85DBAF4-E0C7-427E-8C2B-B8B2F91A6A0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60000" y="6336000"/>
            <a:ext cx="1447812" cy="241302"/>
          </a:xfrm>
          <a:prstGeom prst="rect">
            <a:avLst/>
          </a:prstGeom>
        </p:spPr>
      </p:pic>
    </p:spTree>
    <p:extLst>
      <p:ext uri="{BB962C8B-B14F-4D97-AF65-F5344CB8AC3E}">
        <p14:creationId xmlns:p14="http://schemas.microsoft.com/office/powerpoint/2010/main" val="321839613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ue with title and logo">
    <p:bg>
      <p:bgPr>
        <a:solidFill>
          <a:srgbClr val="00209A"/>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8A40B1A8-1894-442F-B7C8-37CA27A9E1FA}"/>
              </a:ext>
            </a:extLst>
          </p:cNvPr>
          <p:cNvSpPr>
            <a:spLocks noGrp="1"/>
          </p:cNvSpPr>
          <p:nvPr>
            <p:ph type="title" hasCustomPrompt="1"/>
          </p:nvPr>
        </p:nvSpPr>
        <p:spPr>
          <a:xfrm>
            <a:off x="839788" y="719107"/>
            <a:ext cx="10515600" cy="511062"/>
          </a:xfrm>
        </p:spPr>
        <p:txBody>
          <a:bodyPr>
            <a:normAutofit/>
          </a:bodyPr>
          <a:lstStyle>
            <a:lvl1pPr>
              <a:defRPr sz="2600" b="1">
                <a:solidFill>
                  <a:schemeClr val="bg1"/>
                </a:solidFill>
              </a:defRPr>
            </a:lvl1pPr>
          </a:lstStyle>
          <a:p>
            <a:r>
              <a:rPr lang="en-US" dirty="0"/>
              <a:t>Click to edit title</a:t>
            </a:r>
          </a:p>
        </p:txBody>
      </p:sp>
      <p:pic>
        <p:nvPicPr>
          <p:cNvPr id="4" name="Bilde 3" descr="Et bilde som inneholder utklipp&#10;&#10;Automatisk generert beskrivelse">
            <a:extLst>
              <a:ext uri="{FF2B5EF4-FFF2-40B4-BE49-F238E27FC236}">
                <a16:creationId xmlns:a16="http://schemas.microsoft.com/office/drawing/2014/main" id="{AAAAD854-CEF7-4FEE-ACD3-ED683F66853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60000" y="6336000"/>
            <a:ext cx="1447812" cy="241302"/>
          </a:xfrm>
          <a:prstGeom prst="rect">
            <a:avLst/>
          </a:prstGeom>
        </p:spPr>
      </p:pic>
    </p:spTree>
    <p:extLst>
      <p:ext uri="{BB962C8B-B14F-4D97-AF65-F5344CB8AC3E}">
        <p14:creationId xmlns:p14="http://schemas.microsoft.com/office/powerpoint/2010/main" val="398588202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Only" preserve="1">
  <p:cSld name="Finish/Pause">
    <p:bg>
      <p:bgPr>
        <a:solidFill>
          <a:srgbClr val="00209A"/>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170FE1-3BD6-40B4-8579-07DC59734786}"/>
              </a:ext>
            </a:extLst>
          </p:cNvPr>
          <p:cNvSpPr>
            <a:spLocks noGrp="1"/>
          </p:cNvSpPr>
          <p:nvPr>
            <p:ph type="title" hasCustomPrompt="1"/>
          </p:nvPr>
        </p:nvSpPr>
        <p:spPr>
          <a:xfrm>
            <a:off x="714000" y="1543289"/>
            <a:ext cx="10764000" cy="1080000"/>
          </a:xfrm>
        </p:spPr>
        <p:txBody>
          <a:bodyPr vert="horz" lIns="91440" tIns="45720" rIns="91440" bIns="45720" rtlCol="0" anchor="ctr">
            <a:normAutofit/>
          </a:bodyPr>
          <a:lstStyle>
            <a:lvl1pPr algn="ctr">
              <a:defRPr lang="en-GB" sz="2600" b="1">
                <a:solidFill>
                  <a:schemeClr val="bg1"/>
                </a:solidFill>
              </a:defRPr>
            </a:lvl1pPr>
          </a:lstStyle>
          <a:p>
            <a:pPr lvl="0"/>
            <a:r>
              <a:rPr lang="en-US" dirty="0"/>
              <a:t>Click to edit title</a:t>
            </a:r>
          </a:p>
        </p:txBody>
      </p:sp>
      <p:grpSp>
        <p:nvGrpSpPr>
          <p:cNvPr id="6" name="Gruppe 5">
            <a:extLst>
              <a:ext uri="{FF2B5EF4-FFF2-40B4-BE49-F238E27FC236}">
                <a16:creationId xmlns:a16="http://schemas.microsoft.com/office/drawing/2014/main" id="{24472B32-DEE2-406C-AA76-3EB7626A9315}"/>
              </a:ext>
            </a:extLst>
          </p:cNvPr>
          <p:cNvGrpSpPr/>
          <p:nvPr userDrawn="1"/>
        </p:nvGrpSpPr>
        <p:grpSpPr>
          <a:xfrm>
            <a:off x="3667432" y="1366146"/>
            <a:ext cx="4857136" cy="4125709"/>
            <a:chOff x="3667432" y="1374497"/>
            <a:chExt cx="4857136" cy="4125709"/>
          </a:xfrm>
        </p:grpSpPr>
        <p:pic>
          <p:nvPicPr>
            <p:cNvPr id="8" name="Bilde 7" descr="Et bilde som inneholder øks&#10;&#10;Automatisk generert beskrivelse">
              <a:extLst>
                <a:ext uri="{FF2B5EF4-FFF2-40B4-BE49-F238E27FC236}">
                  <a16:creationId xmlns:a16="http://schemas.microsoft.com/office/drawing/2014/main" id="{91AF7BC7-0772-4A89-9A17-4BB49A316BFA}"/>
                </a:ext>
              </a:extLst>
            </p:cNvPr>
            <p:cNvPicPr>
              <a:picLocks noChangeAspect="1"/>
            </p:cNvPicPr>
            <p:nvPr/>
          </p:nvPicPr>
          <p:blipFill>
            <a:blip r:embed="rId2" cstate="email">
              <a:alphaModFix amt="20000"/>
              <a:extLst>
                <a:ext uri="{28A0092B-C50C-407E-A947-70E740481C1C}">
                  <a14:useLocalDpi xmlns:a14="http://schemas.microsoft.com/office/drawing/2010/main"/>
                </a:ext>
              </a:extLst>
            </a:blip>
            <a:stretch>
              <a:fillRect/>
            </a:stretch>
          </p:blipFill>
          <p:spPr>
            <a:xfrm>
              <a:off x="3667432" y="1374497"/>
              <a:ext cx="4857136" cy="4125709"/>
            </a:xfrm>
            <a:prstGeom prst="rect">
              <a:avLst/>
            </a:prstGeom>
          </p:spPr>
        </p:pic>
        <p:pic>
          <p:nvPicPr>
            <p:cNvPr id="9" name="Bilde 8">
              <a:extLst>
                <a:ext uri="{FF2B5EF4-FFF2-40B4-BE49-F238E27FC236}">
                  <a16:creationId xmlns:a16="http://schemas.microsoft.com/office/drawing/2014/main" id="{886A6210-303C-4BC6-9C77-1359776D483F}"/>
                </a:ext>
              </a:extLst>
            </p:cNvPr>
            <p:cNvPicPr>
              <a:picLocks noChangeAspect="1"/>
            </p:cNvPicPr>
            <p:nvPr/>
          </p:nvPicPr>
          <p:blipFill>
            <a:blip r:embed="rId3" cstate="email">
              <a:alphaModFix amt="36000"/>
              <a:extLst>
                <a:ext uri="{28A0092B-C50C-407E-A947-70E740481C1C}">
                  <a14:useLocalDpi xmlns:a14="http://schemas.microsoft.com/office/drawing/2010/main"/>
                </a:ext>
              </a:extLst>
            </a:blip>
            <a:stretch>
              <a:fillRect/>
            </a:stretch>
          </p:blipFill>
          <p:spPr>
            <a:xfrm>
              <a:off x="3670700" y="1376075"/>
              <a:ext cx="4850600" cy="4120156"/>
            </a:xfrm>
            <a:prstGeom prst="rect">
              <a:avLst/>
            </a:prstGeom>
          </p:spPr>
        </p:pic>
      </p:grpSp>
      <p:sp>
        <p:nvSpPr>
          <p:cNvPr id="7" name="TextBox 2">
            <a:extLst>
              <a:ext uri="{FF2B5EF4-FFF2-40B4-BE49-F238E27FC236}">
                <a16:creationId xmlns:a16="http://schemas.microsoft.com/office/drawing/2014/main" id="{C198F70F-56ED-4BC5-9F92-2A48D7E705CE}"/>
              </a:ext>
            </a:extLst>
          </p:cNvPr>
          <p:cNvSpPr txBox="1"/>
          <p:nvPr userDrawn="1"/>
        </p:nvSpPr>
        <p:spPr>
          <a:xfrm>
            <a:off x="11064873" y="5829399"/>
            <a:ext cx="915635" cy="861774"/>
          </a:xfrm>
          <a:prstGeom prst="rect">
            <a:avLst/>
          </a:prstGeom>
          <a:noFill/>
        </p:spPr>
        <p:txBody>
          <a:bodyPr wrap="none" rtlCol="0">
            <a:spAutoFit/>
          </a:bodyPr>
          <a:lstStyle/>
          <a:p>
            <a:r>
              <a:rPr lang="en-US" sz="1000" b="1" dirty="0">
                <a:solidFill>
                  <a:schemeClr val="bg1"/>
                </a:solidFill>
              </a:rPr>
              <a:t>T</a:t>
            </a:r>
            <a:r>
              <a:rPr lang="en-US" sz="800" dirty="0">
                <a:solidFill>
                  <a:schemeClr val="bg1"/>
                </a:solidFill>
              </a:rPr>
              <a:t>ransparent</a:t>
            </a:r>
          </a:p>
          <a:p>
            <a:r>
              <a:rPr lang="en-US" sz="1000" b="1" dirty="0">
                <a:solidFill>
                  <a:schemeClr val="bg1"/>
                </a:solidFill>
              </a:rPr>
              <a:t>R</a:t>
            </a:r>
            <a:r>
              <a:rPr lang="en-US" sz="800" dirty="0">
                <a:solidFill>
                  <a:schemeClr val="bg1"/>
                </a:solidFill>
              </a:rPr>
              <a:t>espectful</a:t>
            </a:r>
          </a:p>
          <a:p>
            <a:r>
              <a:rPr lang="en-US" sz="1000" b="1" dirty="0">
                <a:solidFill>
                  <a:schemeClr val="bg1"/>
                </a:solidFill>
              </a:rPr>
              <a:t>A</a:t>
            </a:r>
            <a:r>
              <a:rPr lang="en-US" sz="800" dirty="0">
                <a:solidFill>
                  <a:schemeClr val="bg1"/>
                </a:solidFill>
              </a:rPr>
              <a:t>ccountable</a:t>
            </a:r>
          </a:p>
          <a:p>
            <a:r>
              <a:rPr lang="en-US" sz="1000" b="1" dirty="0">
                <a:solidFill>
                  <a:schemeClr val="bg1"/>
                </a:solidFill>
              </a:rPr>
              <a:t>C</a:t>
            </a:r>
            <a:r>
              <a:rPr lang="en-US" sz="800" dirty="0">
                <a:solidFill>
                  <a:schemeClr val="bg1"/>
                </a:solidFill>
              </a:rPr>
              <a:t>hallenging</a:t>
            </a:r>
          </a:p>
          <a:p>
            <a:r>
              <a:rPr lang="en-US" sz="1000" b="1" dirty="0">
                <a:solidFill>
                  <a:schemeClr val="bg1"/>
                </a:solidFill>
              </a:rPr>
              <a:t>K</a:t>
            </a:r>
            <a:r>
              <a:rPr lang="en-US" sz="800" dirty="0">
                <a:solidFill>
                  <a:schemeClr val="bg1"/>
                </a:solidFill>
              </a:rPr>
              <a:t>nowledgeable</a:t>
            </a:r>
          </a:p>
        </p:txBody>
      </p:sp>
      <p:pic>
        <p:nvPicPr>
          <p:cNvPr id="10" name="Bilde 3" descr="Et bilde som inneholder utklipp&#10;&#10;Automatisk generert beskrivelse">
            <a:extLst>
              <a:ext uri="{FF2B5EF4-FFF2-40B4-BE49-F238E27FC236}">
                <a16:creationId xmlns:a16="http://schemas.microsoft.com/office/drawing/2014/main" id="{9A3D6688-EDB6-443C-BA67-543BAD7CC5D3}"/>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360000" y="6336000"/>
            <a:ext cx="1447812" cy="241302"/>
          </a:xfrm>
          <a:prstGeom prst="rect">
            <a:avLst/>
          </a:prstGeom>
        </p:spPr>
      </p:pic>
    </p:spTree>
    <p:extLst>
      <p:ext uri="{BB962C8B-B14F-4D97-AF65-F5344CB8AC3E}">
        <p14:creationId xmlns:p14="http://schemas.microsoft.com/office/powerpoint/2010/main" val="395965453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Opening dark blue TRACK">
    <p:spTree>
      <p:nvGrpSpPr>
        <p:cNvPr id="1" name=""/>
        <p:cNvGrpSpPr/>
        <p:nvPr/>
      </p:nvGrpSpPr>
      <p:grpSpPr>
        <a:xfrm>
          <a:off x="0" y="0"/>
          <a:ext cx="0" cy="0"/>
          <a:chOff x="0" y="0"/>
          <a:chExt cx="0" cy="0"/>
        </a:xfrm>
      </p:grpSpPr>
      <p:pic>
        <p:nvPicPr>
          <p:cNvPr id="3" name="Bilde 2">
            <a:extLst>
              <a:ext uri="{FF2B5EF4-FFF2-40B4-BE49-F238E27FC236}">
                <a16:creationId xmlns:a16="http://schemas.microsoft.com/office/drawing/2014/main" id="{ED36C935-5949-4760-8CB1-58BCACAF841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10" name="Bilde 3" descr="Et bilde som inneholder utklipp&#10;&#10;Automatisk generert beskrivelse">
            <a:extLst>
              <a:ext uri="{FF2B5EF4-FFF2-40B4-BE49-F238E27FC236}">
                <a16:creationId xmlns:a16="http://schemas.microsoft.com/office/drawing/2014/main" id="{50224E18-9EEB-4352-84EB-4B2365BA4E2A}"/>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60000" y="6336000"/>
            <a:ext cx="1447812" cy="241302"/>
          </a:xfrm>
          <a:prstGeom prst="rect">
            <a:avLst/>
          </a:prstGeom>
        </p:spPr>
      </p:pic>
      <p:pic>
        <p:nvPicPr>
          <p:cNvPr id="13" name="Bilde 12">
            <a:extLst>
              <a:ext uri="{FF2B5EF4-FFF2-40B4-BE49-F238E27FC236}">
                <a16:creationId xmlns:a16="http://schemas.microsoft.com/office/drawing/2014/main" id="{C21E7ACA-6430-45A9-BA09-0E43E94287E7}"/>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1088000" y="6012000"/>
            <a:ext cx="733353" cy="580571"/>
          </a:xfrm>
          <a:prstGeom prst="rect">
            <a:avLst/>
          </a:prstGeom>
        </p:spPr>
      </p:pic>
      <p:sp>
        <p:nvSpPr>
          <p:cNvPr id="12" name="Text Placeholder 9">
            <a:extLst>
              <a:ext uri="{FF2B5EF4-FFF2-40B4-BE49-F238E27FC236}">
                <a16:creationId xmlns:a16="http://schemas.microsoft.com/office/drawing/2014/main" id="{FD927266-FE90-402E-9ED7-BEC98F0B5F5D}"/>
              </a:ext>
            </a:extLst>
          </p:cNvPr>
          <p:cNvSpPr>
            <a:spLocks noGrp="1"/>
          </p:cNvSpPr>
          <p:nvPr>
            <p:ph type="body" sz="quarter" idx="10" hasCustomPrompt="1"/>
          </p:nvPr>
        </p:nvSpPr>
        <p:spPr>
          <a:xfrm>
            <a:off x="798588" y="2390425"/>
            <a:ext cx="10800000" cy="930275"/>
          </a:xfrm>
        </p:spPr>
        <p:txBody>
          <a:bodyPr lIns="108000">
            <a:normAutofit/>
          </a:bodyPr>
          <a:lstStyle>
            <a:lvl1pPr marL="0" indent="0">
              <a:buNone/>
              <a:defRPr sz="2500">
                <a:solidFill>
                  <a:schemeClr val="bg1"/>
                </a:solidFill>
              </a:defRPr>
            </a:lvl1pPr>
          </a:lstStyle>
          <a:p>
            <a:pPr lvl="0"/>
            <a:r>
              <a:rPr lang="en-US" dirty="0"/>
              <a:t>Click to edit</a:t>
            </a:r>
          </a:p>
        </p:txBody>
      </p:sp>
      <p:sp>
        <p:nvSpPr>
          <p:cNvPr id="11" name="Title 7">
            <a:extLst>
              <a:ext uri="{FF2B5EF4-FFF2-40B4-BE49-F238E27FC236}">
                <a16:creationId xmlns:a16="http://schemas.microsoft.com/office/drawing/2014/main" id="{9D259775-AEB3-4B14-B653-48BA649D051C}"/>
              </a:ext>
            </a:extLst>
          </p:cNvPr>
          <p:cNvSpPr>
            <a:spLocks noGrp="1"/>
          </p:cNvSpPr>
          <p:nvPr>
            <p:ph type="title" hasCustomPrompt="1"/>
          </p:nvPr>
        </p:nvSpPr>
        <p:spPr>
          <a:xfrm>
            <a:off x="798588" y="1629302"/>
            <a:ext cx="10800000" cy="748245"/>
          </a:xfrm>
        </p:spPr>
        <p:txBody>
          <a:bodyPr>
            <a:normAutofit/>
          </a:bodyPr>
          <a:lstStyle>
            <a:lvl1pPr>
              <a:defRPr sz="4000" b="1">
                <a:solidFill>
                  <a:schemeClr val="bg1"/>
                </a:solidFill>
              </a:defRPr>
            </a:lvl1pPr>
          </a:lstStyle>
          <a:p>
            <a:r>
              <a:rPr lang="en-US" dirty="0"/>
              <a:t>Click to edit title</a:t>
            </a:r>
          </a:p>
        </p:txBody>
      </p:sp>
    </p:spTree>
    <p:extLst>
      <p:ext uri="{BB962C8B-B14F-4D97-AF65-F5344CB8AC3E}">
        <p14:creationId xmlns:p14="http://schemas.microsoft.com/office/powerpoint/2010/main" val="192199339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F62A4-09C8-C520-0496-30C3A4909C6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BCACFA72-E067-81FB-E6D2-E21D94FAF5A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086717B1-A69B-B6B1-BC6B-0082C4CA907A}"/>
              </a:ext>
            </a:extLst>
          </p:cNvPr>
          <p:cNvSpPr>
            <a:spLocks noGrp="1"/>
          </p:cNvSpPr>
          <p:nvPr>
            <p:ph type="dt" sz="half" idx="10"/>
          </p:nvPr>
        </p:nvSpPr>
        <p:spPr/>
        <p:txBody>
          <a:bodyPr/>
          <a:lstStyle/>
          <a:p>
            <a:fld id="{87855D5E-E458-4545-8BC0-D74430307731}" type="datetimeFigureOut">
              <a:rPr lang="en-IN" smtClean="0"/>
              <a:t>22-12-2023</a:t>
            </a:fld>
            <a:endParaRPr lang="en-IN"/>
          </a:p>
        </p:txBody>
      </p:sp>
      <p:sp>
        <p:nvSpPr>
          <p:cNvPr id="5" name="Footer Placeholder 4">
            <a:extLst>
              <a:ext uri="{FF2B5EF4-FFF2-40B4-BE49-F238E27FC236}">
                <a16:creationId xmlns:a16="http://schemas.microsoft.com/office/drawing/2014/main" id="{A03EF992-CB30-2CD1-DC90-3B092289E2D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4B966D2-04F5-384D-154F-4289502065BD}"/>
              </a:ext>
            </a:extLst>
          </p:cNvPr>
          <p:cNvSpPr>
            <a:spLocks noGrp="1"/>
          </p:cNvSpPr>
          <p:nvPr>
            <p:ph type="sldNum" sz="quarter" idx="12"/>
          </p:nvPr>
        </p:nvSpPr>
        <p:spPr/>
        <p:txBody>
          <a:bodyPr/>
          <a:lstStyle/>
          <a:p>
            <a:fld id="{181449A2-77B8-4F02-97DB-2BE9C7038D6E}" type="slidenum">
              <a:rPr lang="en-IN" smtClean="0"/>
              <a:t>‹#›</a:t>
            </a:fld>
            <a:endParaRPr lang="en-IN"/>
          </a:p>
        </p:txBody>
      </p:sp>
    </p:spTree>
    <p:extLst>
      <p:ext uri="{BB962C8B-B14F-4D97-AF65-F5344CB8AC3E}">
        <p14:creationId xmlns:p14="http://schemas.microsoft.com/office/powerpoint/2010/main" val="102989846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6726580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EE0325E-4E70-4338-BF4C-7AFCB34D09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773937064"/>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Opening dark blue TCC">
    <p:spTree>
      <p:nvGrpSpPr>
        <p:cNvPr id="1" name=""/>
        <p:cNvGrpSpPr/>
        <p:nvPr/>
      </p:nvGrpSpPr>
      <p:grpSpPr>
        <a:xfrm>
          <a:off x="0" y="0"/>
          <a:ext cx="0" cy="0"/>
          <a:chOff x="0" y="0"/>
          <a:chExt cx="0" cy="0"/>
        </a:xfrm>
      </p:grpSpPr>
      <p:pic>
        <p:nvPicPr>
          <p:cNvPr id="3" name="Bilde 2">
            <a:extLst>
              <a:ext uri="{FF2B5EF4-FFF2-40B4-BE49-F238E27FC236}">
                <a16:creationId xmlns:a16="http://schemas.microsoft.com/office/drawing/2014/main" id="{47DFE65D-A4E8-4343-97BB-980986A6A46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14" name="Bilde 3" descr="Et bilde som inneholder utklipp&#10;&#10;Automatisk generert beskrivelse">
            <a:extLst>
              <a:ext uri="{FF2B5EF4-FFF2-40B4-BE49-F238E27FC236}">
                <a16:creationId xmlns:a16="http://schemas.microsoft.com/office/drawing/2014/main" id="{C506597D-42AB-4A78-A70F-789A5E871A35}"/>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60000" y="6336000"/>
            <a:ext cx="1447812" cy="241302"/>
          </a:xfrm>
          <a:prstGeom prst="rect">
            <a:avLst/>
          </a:prstGeom>
        </p:spPr>
      </p:pic>
      <p:pic>
        <p:nvPicPr>
          <p:cNvPr id="17" name="Bilde 16">
            <a:extLst>
              <a:ext uri="{FF2B5EF4-FFF2-40B4-BE49-F238E27FC236}">
                <a16:creationId xmlns:a16="http://schemas.microsoft.com/office/drawing/2014/main" id="{65E1BD97-F1BB-4C1E-B66F-141E62AB3350}"/>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1088000" y="6012000"/>
            <a:ext cx="733353" cy="580571"/>
          </a:xfrm>
          <a:prstGeom prst="rect">
            <a:avLst/>
          </a:prstGeom>
        </p:spPr>
      </p:pic>
      <p:sp>
        <p:nvSpPr>
          <p:cNvPr id="16" name="Text Placeholder 9">
            <a:extLst>
              <a:ext uri="{FF2B5EF4-FFF2-40B4-BE49-F238E27FC236}">
                <a16:creationId xmlns:a16="http://schemas.microsoft.com/office/drawing/2014/main" id="{F640B9A6-D1F5-478D-ADA3-3F1713018035}"/>
              </a:ext>
            </a:extLst>
          </p:cNvPr>
          <p:cNvSpPr>
            <a:spLocks noGrp="1"/>
          </p:cNvSpPr>
          <p:nvPr>
            <p:ph type="body" sz="quarter" idx="10" hasCustomPrompt="1"/>
          </p:nvPr>
        </p:nvSpPr>
        <p:spPr>
          <a:xfrm>
            <a:off x="798588" y="2390425"/>
            <a:ext cx="10800000" cy="930275"/>
          </a:xfrm>
        </p:spPr>
        <p:txBody>
          <a:bodyPr lIns="108000">
            <a:normAutofit/>
          </a:bodyPr>
          <a:lstStyle>
            <a:lvl1pPr marL="0" indent="0">
              <a:buNone/>
              <a:defRPr sz="2500">
                <a:solidFill>
                  <a:schemeClr val="bg1"/>
                </a:solidFill>
              </a:defRPr>
            </a:lvl1pPr>
          </a:lstStyle>
          <a:p>
            <a:pPr lvl="0"/>
            <a:r>
              <a:rPr lang="en-US" dirty="0"/>
              <a:t>Click to edit</a:t>
            </a:r>
          </a:p>
        </p:txBody>
      </p:sp>
      <p:sp>
        <p:nvSpPr>
          <p:cNvPr id="15" name="Title 7">
            <a:extLst>
              <a:ext uri="{FF2B5EF4-FFF2-40B4-BE49-F238E27FC236}">
                <a16:creationId xmlns:a16="http://schemas.microsoft.com/office/drawing/2014/main" id="{DC826568-E683-4251-8725-25D17CE37294}"/>
              </a:ext>
            </a:extLst>
          </p:cNvPr>
          <p:cNvSpPr>
            <a:spLocks noGrp="1"/>
          </p:cNvSpPr>
          <p:nvPr>
            <p:ph type="title" hasCustomPrompt="1"/>
          </p:nvPr>
        </p:nvSpPr>
        <p:spPr>
          <a:xfrm>
            <a:off x="798588" y="1629302"/>
            <a:ext cx="10800000" cy="748245"/>
          </a:xfrm>
        </p:spPr>
        <p:txBody>
          <a:bodyPr>
            <a:normAutofit/>
          </a:bodyPr>
          <a:lstStyle>
            <a:lvl1pPr>
              <a:defRPr sz="4000" b="1">
                <a:solidFill>
                  <a:schemeClr val="bg1"/>
                </a:solidFill>
              </a:defRPr>
            </a:lvl1pPr>
          </a:lstStyle>
          <a:p>
            <a:r>
              <a:rPr lang="en-US" dirty="0"/>
              <a:t>Click to edit title</a:t>
            </a:r>
          </a:p>
        </p:txBody>
      </p:sp>
    </p:spTree>
    <p:extLst>
      <p:ext uri="{BB962C8B-B14F-4D97-AF65-F5344CB8AC3E}">
        <p14:creationId xmlns:p14="http://schemas.microsoft.com/office/powerpoint/2010/main" val="164676261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B2F9ED1A-9FCE-462D-B16F-2A263C5EA46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3094224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6"/>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2"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6850507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nd sub 1">
    <p:bg>
      <p:bgPr>
        <a:solidFill>
          <a:srgbClr val="F65058"/>
        </a:solidFill>
        <a:effectLst/>
      </p:bgPr>
    </p:bg>
    <p:spTree>
      <p:nvGrpSpPr>
        <p:cNvPr id="1" name=""/>
        <p:cNvGrpSpPr/>
        <p:nvPr/>
      </p:nvGrpSpPr>
      <p:grpSpPr>
        <a:xfrm>
          <a:off x="0" y="0"/>
          <a:ext cx="0" cy="0"/>
          <a:chOff x="0" y="0"/>
          <a:chExt cx="0" cy="0"/>
        </a:xfrm>
      </p:grpSpPr>
      <p:pic>
        <p:nvPicPr>
          <p:cNvPr id="7" name="Bilde 6" descr="Et bilde som inneholder fugl, blomst&#10;&#10;Automatisk generert beskrivelse">
            <a:extLst>
              <a:ext uri="{FF2B5EF4-FFF2-40B4-BE49-F238E27FC236}">
                <a16:creationId xmlns:a16="http://schemas.microsoft.com/office/drawing/2014/main" id="{EF60B179-EFEB-B048-BD86-52EBB0342795}"/>
              </a:ext>
            </a:extLst>
          </p:cNvPr>
          <p:cNvPicPr>
            <a:picLocks noChangeAspect="1"/>
          </p:cNvPicPr>
          <p:nvPr userDrawn="1"/>
        </p:nvPicPr>
        <p:blipFill rotWithShape="1">
          <a:blip r:embed="rId2">
            <a:alphaModFix amt="10000"/>
            <a:extLst>
              <a:ext uri="{28A0092B-C50C-407E-A947-70E740481C1C}">
                <a14:useLocalDpi xmlns:a14="http://schemas.microsoft.com/office/drawing/2010/main" val="0"/>
              </a:ext>
            </a:extLst>
          </a:blip>
          <a:srcRect l="48608" t="39663"/>
          <a:stretch/>
        </p:blipFill>
        <p:spPr>
          <a:xfrm rot="16200000">
            <a:off x="514079" y="3593293"/>
            <a:ext cx="2750628" cy="3778786"/>
          </a:xfrm>
          <a:prstGeom prst="rect">
            <a:avLst/>
          </a:prstGeom>
        </p:spPr>
      </p:pic>
      <p:sp>
        <p:nvSpPr>
          <p:cNvPr id="15" name="Title 1">
            <a:extLst>
              <a:ext uri="{FF2B5EF4-FFF2-40B4-BE49-F238E27FC236}">
                <a16:creationId xmlns:a16="http://schemas.microsoft.com/office/drawing/2014/main" id="{26912DBF-A138-4647-89E4-CE350301E79D}"/>
              </a:ext>
            </a:extLst>
          </p:cNvPr>
          <p:cNvSpPr>
            <a:spLocks noGrp="1"/>
          </p:cNvSpPr>
          <p:nvPr>
            <p:ph type="title" hasCustomPrompt="1"/>
          </p:nvPr>
        </p:nvSpPr>
        <p:spPr>
          <a:xfrm>
            <a:off x="839788" y="719107"/>
            <a:ext cx="10515600" cy="511062"/>
          </a:xfrm>
        </p:spPr>
        <p:txBody>
          <a:bodyPr>
            <a:normAutofit/>
          </a:bodyPr>
          <a:lstStyle>
            <a:lvl1pPr>
              <a:defRPr sz="2600" b="1">
                <a:solidFill>
                  <a:schemeClr val="bg1"/>
                </a:solidFill>
              </a:defRPr>
            </a:lvl1pPr>
          </a:lstStyle>
          <a:p>
            <a:r>
              <a:rPr lang="en-US" dirty="0"/>
              <a:t>Click to edit title</a:t>
            </a:r>
          </a:p>
        </p:txBody>
      </p:sp>
      <p:sp>
        <p:nvSpPr>
          <p:cNvPr id="10" name="Text Placeholder 3">
            <a:extLst>
              <a:ext uri="{FF2B5EF4-FFF2-40B4-BE49-F238E27FC236}">
                <a16:creationId xmlns:a16="http://schemas.microsoft.com/office/drawing/2014/main" id="{1DD408C3-23C5-4E32-92B1-ACB9FAA8C6CE}"/>
              </a:ext>
            </a:extLst>
          </p:cNvPr>
          <p:cNvSpPr>
            <a:spLocks noGrp="1"/>
          </p:cNvSpPr>
          <p:nvPr>
            <p:ph type="body" sz="quarter" idx="11" hasCustomPrompt="1"/>
          </p:nvPr>
        </p:nvSpPr>
        <p:spPr>
          <a:xfrm>
            <a:off x="838800" y="1354014"/>
            <a:ext cx="4359545" cy="3356131"/>
          </a:xfrm>
        </p:spPr>
        <p:txBody>
          <a:bodyPr vert="horz" lIns="91440" tIns="45720" rIns="91440" bIns="45720" rtlCol="0">
            <a:normAutofit/>
          </a:bodyPr>
          <a:lstStyle>
            <a:lvl1pPr>
              <a:defRPr kumimoji="0" lang="en-US" sz="1600" b="0" i="0" u="none" strike="noStrike" cap="none" spc="0" normalizeH="0" baseline="0" smtClean="0">
                <a:ln>
                  <a:noFill/>
                </a:ln>
                <a:solidFill>
                  <a:schemeClr val="bg1"/>
                </a:solidFill>
                <a:effectLst/>
                <a:uLnTx/>
                <a:uFillTx/>
                <a:latin typeface="Arial" panose="020B0604020202020204" pitchFamily="34" charset="0"/>
                <a:cs typeface="Arial" panose="020B0604020202020204" pitchFamily="34" charset="0"/>
              </a:defRPr>
            </a:lvl1pPr>
            <a:lvl2pPr>
              <a:defRPr lang="en-US" smtClean="0"/>
            </a:lvl2pPr>
            <a:lvl3pPr>
              <a:defRPr lang="en-US" smtClean="0"/>
            </a:lvl3pPr>
            <a:lvl4pPr>
              <a:defRPr lang="en-US" smtClean="0"/>
            </a:lvl4pPr>
            <a:lvl5pPr>
              <a:defRPr lang="en-GB"/>
            </a:lvl5pPr>
          </a:lstStyle>
          <a:p>
            <a:pPr marL="0" marR="0" lvl="0" indent="0" fontAlgn="auto">
              <a:lnSpc>
                <a:spcPct val="100000"/>
              </a:lnSpc>
              <a:spcAft>
                <a:spcPts val="0"/>
              </a:spcAft>
              <a:buClr>
                <a:srgbClr val="CEFFE2"/>
              </a:buClr>
              <a:buSzTx/>
              <a:buFontTx/>
              <a:buNone/>
              <a:tabLst/>
            </a:pPr>
            <a:r>
              <a:rPr lang="en-US" dirty="0"/>
              <a:t>Click to edit</a:t>
            </a:r>
          </a:p>
        </p:txBody>
      </p:sp>
      <p:pic>
        <p:nvPicPr>
          <p:cNvPr id="6" name="Bilde 3" descr="Et bilde som inneholder utklipp&#10;&#10;Automatisk generert beskrivelse">
            <a:extLst>
              <a:ext uri="{FF2B5EF4-FFF2-40B4-BE49-F238E27FC236}">
                <a16:creationId xmlns:a16="http://schemas.microsoft.com/office/drawing/2014/main" id="{ED62311B-CBFD-460C-A6AE-FA2552E57188}"/>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60000" y="6336000"/>
            <a:ext cx="1447812" cy="241302"/>
          </a:xfrm>
          <a:prstGeom prst="rect">
            <a:avLst/>
          </a:prstGeom>
        </p:spPr>
      </p:pic>
    </p:spTree>
    <p:extLst>
      <p:ext uri="{BB962C8B-B14F-4D97-AF65-F5344CB8AC3E}">
        <p14:creationId xmlns:p14="http://schemas.microsoft.com/office/powerpoint/2010/main" val="308396504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nd sub 2">
    <p:bg>
      <p:bgPr>
        <a:solidFill>
          <a:srgbClr val="F65058"/>
        </a:solidFill>
        <a:effectLst/>
      </p:bgPr>
    </p:bg>
    <p:spTree>
      <p:nvGrpSpPr>
        <p:cNvPr id="1" name=""/>
        <p:cNvGrpSpPr/>
        <p:nvPr/>
      </p:nvGrpSpPr>
      <p:grpSpPr>
        <a:xfrm>
          <a:off x="0" y="0"/>
          <a:ext cx="0" cy="0"/>
          <a:chOff x="0" y="0"/>
          <a:chExt cx="0" cy="0"/>
        </a:xfrm>
      </p:grpSpPr>
      <p:pic>
        <p:nvPicPr>
          <p:cNvPr id="7" name="Picture 3" descr="A close up of a logo&#10;&#10;Description automatically generated">
            <a:extLst>
              <a:ext uri="{FF2B5EF4-FFF2-40B4-BE49-F238E27FC236}">
                <a16:creationId xmlns:a16="http://schemas.microsoft.com/office/drawing/2014/main" id="{1D1F0E61-7BF4-514C-822F-7D2938CC21C7}"/>
              </a:ext>
            </a:extLst>
          </p:cNvPr>
          <p:cNvPicPr>
            <a:picLocks noChangeAspect="1"/>
          </p:cNvPicPr>
          <p:nvPr userDrawn="1"/>
        </p:nvPicPr>
        <p:blipFill rotWithShape="1">
          <a:blip r:embed="rId2" cstate="email">
            <a:alphaModFix amt="50000"/>
            <a:duotone>
              <a:schemeClr val="bg2">
                <a:shade val="45000"/>
                <a:satMod val="135000"/>
              </a:schemeClr>
              <a:prstClr val="white"/>
            </a:duotone>
            <a:extLst>
              <a:ext uri="{28A0092B-C50C-407E-A947-70E740481C1C}">
                <a14:useLocalDpi xmlns:a14="http://schemas.microsoft.com/office/drawing/2010/main"/>
              </a:ext>
            </a:extLst>
          </a:blip>
          <a:srcRect t="66484" r="7768"/>
          <a:stretch/>
        </p:blipFill>
        <p:spPr>
          <a:xfrm rot="10800000">
            <a:off x="-1" y="4992625"/>
            <a:ext cx="4770633" cy="1865373"/>
          </a:xfrm>
          <a:prstGeom prst="rect">
            <a:avLst/>
          </a:prstGeom>
          <a:ln>
            <a:noFill/>
          </a:ln>
        </p:spPr>
      </p:pic>
      <p:sp>
        <p:nvSpPr>
          <p:cNvPr id="8" name="Title 1">
            <a:extLst>
              <a:ext uri="{FF2B5EF4-FFF2-40B4-BE49-F238E27FC236}">
                <a16:creationId xmlns:a16="http://schemas.microsoft.com/office/drawing/2014/main" id="{39C437F2-5B10-41DC-BA6B-CC7E31FEBBE1}"/>
              </a:ext>
            </a:extLst>
          </p:cNvPr>
          <p:cNvSpPr>
            <a:spLocks noGrp="1"/>
          </p:cNvSpPr>
          <p:nvPr>
            <p:ph type="title" hasCustomPrompt="1"/>
          </p:nvPr>
        </p:nvSpPr>
        <p:spPr>
          <a:xfrm>
            <a:off x="839788" y="719107"/>
            <a:ext cx="10515600" cy="511062"/>
          </a:xfrm>
        </p:spPr>
        <p:txBody>
          <a:bodyPr>
            <a:normAutofit/>
          </a:bodyPr>
          <a:lstStyle>
            <a:lvl1pPr>
              <a:defRPr sz="2600" b="1">
                <a:solidFill>
                  <a:schemeClr val="bg1"/>
                </a:solidFill>
              </a:defRPr>
            </a:lvl1pPr>
          </a:lstStyle>
          <a:p>
            <a:r>
              <a:rPr lang="en-US" dirty="0"/>
              <a:t>Click to edit title</a:t>
            </a:r>
          </a:p>
        </p:txBody>
      </p:sp>
      <p:sp>
        <p:nvSpPr>
          <p:cNvPr id="6" name="Text Placeholder 3">
            <a:extLst>
              <a:ext uri="{FF2B5EF4-FFF2-40B4-BE49-F238E27FC236}">
                <a16:creationId xmlns:a16="http://schemas.microsoft.com/office/drawing/2014/main" id="{D249446B-5A7B-4BE4-9850-A40CF452D104}"/>
              </a:ext>
            </a:extLst>
          </p:cNvPr>
          <p:cNvSpPr>
            <a:spLocks noGrp="1"/>
          </p:cNvSpPr>
          <p:nvPr>
            <p:ph type="body" sz="quarter" idx="11" hasCustomPrompt="1"/>
          </p:nvPr>
        </p:nvSpPr>
        <p:spPr>
          <a:xfrm>
            <a:off x="838800" y="1354014"/>
            <a:ext cx="4359545" cy="3356131"/>
          </a:xfrm>
        </p:spPr>
        <p:txBody>
          <a:bodyPr vert="horz" lIns="91440" tIns="45720" rIns="91440" bIns="45720" rtlCol="0">
            <a:normAutofit/>
          </a:bodyPr>
          <a:lstStyle>
            <a:lvl1pPr>
              <a:defRPr kumimoji="0" lang="en-US" sz="1600" b="0" i="0" u="none" strike="noStrike" cap="none" spc="0" normalizeH="0" baseline="0" smtClean="0">
                <a:ln>
                  <a:noFill/>
                </a:ln>
                <a:solidFill>
                  <a:schemeClr val="bg1"/>
                </a:solidFill>
                <a:effectLst/>
                <a:uLnTx/>
                <a:uFillTx/>
                <a:latin typeface="Arial" panose="020B0604020202020204" pitchFamily="34" charset="0"/>
                <a:cs typeface="Arial" panose="020B0604020202020204" pitchFamily="34" charset="0"/>
              </a:defRPr>
            </a:lvl1pPr>
            <a:lvl2pPr>
              <a:defRPr lang="en-US" smtClean="0"/>
            </a:lvl2pPr>
            <a:lvl3pPr>
              <a:defRPr lang="en-US" smtClean="0"/>
            </a:lvl3pPr>
            <a:lvl4pPr>
              <a:defRPr lang="en-US" smtClean="0"/>
            </a:lvl4pPr>
            <a:lvl5pPr>
              <a:defRPr lang="en-GB"/>
            </a:lvl5pPr>
          </a:lstStyle>
          <a:p>
            <a:pPr marL="0" marR="0" lvl="0" indent="0" fontAlgn="auto">
              <a:lnSpc>
                <a:spcPct val="100000"/>
              </a:lnSpc>
              <a:spcAft>
                <a:spcPts val="0"/>
              </a:spcAft>
              <a:buClr>
                <a:srgbClr val="CEFFE2"/>
              </a:buClr>
              <a:buSzTx/>
              <a:buFontTx/>
              <a:buNone/>
              <a:tabLst/>
            </a:pPr>
            <a:r>
              <a:rPr lang="en-US" dirty="0"/>
              <a:t>Click to edit</a:t>
            </a:r>
          </a:p>
        </p:txBody>
      </p:sp>
      <p:pic>
        <p:nvPicPr>
          <p:cNvPr id="9" name="Bilde 3" descr="Et bilde som inneholder utklipp&#10;&#10;Automatisk generert beskrivelse">
            <a:extLst>
              <a:ext uri="{FF2B5EF4-FFF2-40B4-BE49-F238E27FC236}">
                <a16:creationId xmlns:a16="http://schemas.microsoft.com/office/drawing/2014/main" id="{3CF35E0D-F827-45F6-AAE3-CE6A80A3D83D}"/>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60000" y="6336000"/>
            <a:ext cx="1447812" cy="241302"/>
          </a:xfrm>
          <a:prstGeom prst="rect">
            <a:avLst/>
          </a:prstGeom>
        </p:spPr>
      </p:pic>
    </p:spTree>
    <p:extLst>
      <p:ext uri="{BB962C8B-B14F-4D97-AF65-F5344CB8AC3E}">
        <p14:creationId xmlns:p14="http://schemas.microsoft.com/office/powerpoint/2010/main" val="379900828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nd sub 3">
    <p:bg>
      <p:bgPr>
        <a:solidFill>
          <a:srgbClr val="F65058"/>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AED77D23-BEBB-4E13-BB2A-2B145C8E3A05}"/>
              </a:ext>
            </a:extLst>
          </p:cNvPr>
          <p:cNvSpPr>
            <a:spLocks noGrp="1"/>
          </p:cNvSpPr>
          <p:nvPr>
            <p:ph type="title" hasCustomPrompt="1"/>
          </p:nvPr>
        </p:nvSpPr>
        <p:spPr>
          <a:xfrm>
            <a:off x="839788" y="719107"/>
            <a:ext cx="10515600" cy="511062"/>
          </a:xfrm>
        </p:spPr>
        <p:txBody>
          <a:bodyPr>
            <a:normAutofit/>
          </a:bodyPr>
          <a:lstStyle>
            <a:lvl1pPr>
              <a:defRPr sz="2600" b="1">
                <a:solidFill>
                  <a:schemeClr val="bg1"/>
                </a:solidFill>
              </a:defRPr>
            </a:lvl1pPr>
          </a:lstStyle>
          <a:p>
            <a:r>
              <a:rPr lang="en-US" dirty="0"/>
              <a:t>Click to edit title</a:t>
            </a:r>
          </a:p>
        </p:txBody>
      </p:sp>
      <p:sp>
        <p:nvSpPr>
          <p:cNvPr id="6" name="Text Placeholder 3">
            <a:extLst>
              <a:ext uri="{FF2B5EF4-FFF2-40B4-BE49-F238E27FC236}">
                <a16:creationId xmlns:a16="http://schemas.microsoft.com/office/drawing/2014/main" id="{F1B13BC0-2970-4F22-A0CE-67F87368DD54}"/>
              </a:ext>
            </a:extLst>
          </p:cNvPr>
          <p:cNvSpPr>
            <a:spLocks noGrp="1"/>
          </p:cNvSpPr>
          <p:nvPr>
            <p:ph type="body" sz="quarter" idx="11" hasCustomPrompt="1"/>
          </p:nvPr>
        </p:nvSpPr>
        <p:spPr>
          <a:xfrm>
            <a:off x="838800" y="1354014"/>
            <a:ext cx="4359545" cy="3356131"/>
          </a:xfrm>
        </p:spPr>
        <p:txBody>
          <a:bodyPr vert="horz" lIns="91440" tIns="45720" rIns="91440" bIns="45720" rtlCol="0">
            <a:normAutofit/>
          </a:bodyPr>
          <a:lstStyle>
            <a:lvl1pPr>
              <a:defRPr kumimoji="0" lang="en-US" sz="1600" b="0" i="0" u="none" strike="noStrike" cap="none" spc="0" normalizeH="0" baseline="0" smtClean="0">
                <a:ln>
                  <a:noFill/>
                </a:ln>
                <a:solidFill>
                  <a:schemeClr val="bg1"/>
                </a:solidFill>
                <a:effectLst/>
                <a:uLnTx/>
                <a:uFillTx/>
                <a:latin typeface="Arial" panose="020B0604020202020204" pitchFamily="34" charset="0"/>
                <a:cs typeface="Arial" panose="020B0604020202020204" pitchFamily="34" charset="0"/>
              </a:defRPr>
            </a:lvl1pPr>
            <a:lvl2pPr>
              <a:defRPr lang="en-US" smtClean="0"/>
            </a:lvl2pPr>
            <a:lvl3pPr>
              <a:defRPr lang="en-US" smtClean="0"/>
            </a:lvl3pPr>
            <a:lvl4pPr>
              <a:defRPr lang="en-US" smtClean="0"/>
            </a:lvl4pPr>
            <a:lvl5pPr>
              <a:defRPr lang="en-GB"/>
            </a:lvl5pPr>
          </a:lstStyle>
          <a:p>
            <a:pPr marL="0" marR="0" lvl="0" indent="0" fontAlgn="auto">
              <a:lnSpc>
                <a:spcPct val="100000"/>
              </a:lnSpc>
              <a:spcAft>
                <a:spcPts val="0"/>
              </a:spcAft>
              <a:buClr>
                <a:srgbClr val="CEFFE2"/>
              </a:buClr>
              <a:buSzTx/>
              <a:buFontTx/>
              <a:buNone/>
              <a:tabLst/>
            </a:pPr>
            <a:r>
              <a:rPr lang="en-US" dirty="0"/>
              <a:t>Click to edit</a:t>
            </a:r>
          </a:p>
        </p:txBody>
      </p:sp>
      <p:pic>
        <p:nvPicPr>
          <p:cNvPr id="7" name="Bilde 3" descr="Et bilde som inneholder utklipp&#10;&#10;Automatisk generert beskrivelse">
            <a:extLst>
              <a:ext uri="{FF2B5EF4-FFF2-40B4-BE49-F238E27FC236}">
                <a16:creationId xmlns:a16="http://schemas.microsoft.com/office/drawing/2014/main" id="{17D5F0F2-FE95-43CC-B6E9-3692AB2EFD1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60000" y="6336000"/>
            <a:ext cx="1447812" cy="241302"/>
          </a:xfrm>
          <a:prstGeom prst="rect">
            <a:avLst/>
          </a:prstGeom>
        </p:spPr>
      </p:pic>
      <p:pic>
        <p:nvPicPr>
          <p:cNvPr id="11" name="Bilde 10" descr="Et bilde som inneholder fugl, blomst&#10;&#10;Automatisk generert beskrivelse">
            <a:extLst>
              <a:ext uri="{FF2B5EF4-FFF2-40B4-BE49-F238E27FC236}">
                <a16:creationId xmlns:a16="http://schemas.microsoft.com/office/drawing/2014/main" id="{72FEA2FF-A59A-7C4A-989E-4AEB32806C29}"/>
              </a:ext>
            </a:extLst>
          </p:cNvPr>
          <p:cNvPicPr>
            <a:picLocks noChangeAspect="1"/>
          </p:cNvPicPr>
          <p:nvPr userDrawn="1"/>
        </p:nvPicPr>
        <p:blipFill rotWithShape="1">
          <a:blip r:embed="rId3">
            <a:alphaModFix amt="10000"/>
            <a:extLst>
              <a:ext uri="{28A0092B-C50C-407E-A947-70E740481C1C}">
                <a14:useLocalDpi xmlns:a14="http://schemas.microsoft.com/office/drawing/2010/main" val="0"/>
              </a:ext>
            </a:extLst>
          </a:blip>
          <a:srcRect l="30784" b="39368"/>
          <a:stretch/>
        </p:blipFill>
        <p:spPr>
          <a:xfrm rot="16200000">
            <a:off x="5248196" y="-85805"/>
            <a:ext cx="6858000" cy="7029609"/>
          </a:xfrm>
          <a:prstGeom prst="rect">
            <a:avLst/>
          </a:prstGeom>
        </p:spPr>
      </p:pic>
    </p:spTree>
    <p:extLst>
      <p:ext uri="{BB962C8B-B14F-4D97-AF65-F5344CB8AC3E}">
        <p14:creationId xmlns:p14="http://schemas.microsoft.com/office/powerpoint/2010/main" val="285351997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omparison 4">
    <p:bg>
      <p:bgPr>
        <a:solidFill>
          <a:srgbClr val="F65058"/>
        </a:solidFill>
        <a:effectLst/>
      </p:bgPr>
    </p:bg>
    <p:spTree>
      <p:nvGrpSpPr>
        <p:cNvPr id="1" name=""/>
        <p:cNvGrpSpPr/>
        <p:nvPr/>
      </p:nvGrpSpPr>
      <p:grpSpPr>
        <a:xfrm>
          <a:off x="0" y="0"/>
          <a:ext cx="0" cy="0"/>
          <a:chOff x="0" y="0"/>
          <a:chExt cx="0" cy="0"/>
        </a:xfrm>
      </p:grpSpPr>
      <p:sp>
        <p:nvSpPr>
          <p:cNvPr id="8" name="Content Placeholder 5">
            <a:extLst>
              <a:ext uri="{FF2B5EF4-FFF2-40B4-BE49-F238E27FC236}">
                <a16:creationId xmlns:a16="http://schemas.microsoft.com/office/drawing/2014/main" id="{BEC96C0D-2AE4-4CC3-B0B7-4F22841B3670}"/>
              </a:ext>
            </a:extLst>
          </p:cNvPr>
          <p:cNvSpPr>
            <a:spLocks noGrp="1"/>
          </p:cNvSpPr>
          <p:nvPr>
            <p:ph sz="quarter" idx="13" hasCustomPrompt="1"/>
          </p:nvPr>
        </p:nvSpPr>
        <p:spPr>
          <a:xfrm>
            <a:off x="6172200" y="3750091"/>
            <a:ext cx="5183188" cy="2243172"/>
          </a:xfrm>
        </p:spPr>
        <p:txBody>
          <a:bodyPr>
            <a:normAutofit/>
          </a:bodyPr>
          <a:lstStyle>
            <a:lvl1pPr>
              <a:defRPr sz="1600">
                <a:solidFill>
                  <a:schemeClr val="bg1"/>
                </a:solidFill>
              </a:defRPr>
            </a:lvl1pPr>
            <a:lvl2pPr>
              <a:defRPr sz="1400">
                <a:solidFill>
                  <a:schemeClr val="bg1"/>
                </a:solidFill>
              </a:defRPr>
            </a:lvl2pPr>
            <a:lvl3pPr>
              <a:defRPr sz="1200">
                <a:solidFill>
                  <a:schemeClr val="bg1"/>
                </a:solidFill>
              </a:defRPr>
            </a:lvl3pPr>
            <a:lvl4pPr>
              <a:defRPr sz="1100">
                <a:solidFill>
                  <a:schemeClr val="bg1"/>
                </a:solidFill>
              </a:defRPr>
            </a:lvl4pPr>
            <a:lvl5pPr>
              <a:defRPr sz="1100">
                <a:solidFill>
                  <a:schemeClr val="bg1"/>
                </a:solidFill>
              </a:defRPr>
            </a:lvl5pPr>
          </a:lstStyle>
          <a:p>
            <a:pPr lvl="0"/>
            <a:r>
              <a:rPr lang="en-US" dirty="0"/>
              <a:t>Click to edit</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1" name="Content Placeholder 3">
            <a:extLst>
              <a:ext uri="{FF2B5EF4-FFF2-40B4-BE49-F238E27FC236}">
                <a16:creationId xmlns:a16="http://schemas.microsoft.com/office/drawing/2014/main" id="{DEB899EB-FCB9-490C-8909-1366868D4418}"/>
              </a:ext>
            </a:extLst>
          </p:cNvPr>
          <p:cNvSpPr>
            <a:spLocks noGrp="1"/>
          </p:cNvSpPr>
          <p:nvPr>
            <p:ph sz="half" idx="11" hasCustomPrompt="1"/>
          </p:nvPr>
        </p:nvSpPr>
        <p:spPr>
          <a:xfrm>
            <a:off x="839788" y="3750091"/>
            <a:ext cx="5157787" cy="2243172"/>
          </a:xfrm>
        </p:spPr>
        <p:txBody>
          <a:bodyPr>
            <a:normAutofit/>
          </a:bodyPr>
          <a:lstStyle>
            <a:lvl1pPr>
              <a:defRPr sz="1600">
                <a:solidFill>
                  <a:schemeClr val="bg1"/>
                </a:solidFill>
              </a:defRPr>
            </a:lvl1pPr>
            <a:lvl2pPr>
              <a:defRPr sz="1400">
                <a:solidFill>
                  <a:schemeClr val="bg1"/>
                </a:solidFill>
              </a:defRPr>
            </a:lvl2pPr>
            <a:lvl3pPr>
              <a:defRPr sz="1200">
                <a:solidFill>
                  <a:schemeClr val="bg1"/>
                </a:solidFill>
              </a:defRPr>
            </a:lvl3pPr>
            <a:lvl4pPr>
              <a:defRPr sz="1100">
                <a:solidFill>
                  <a:schemeClr val="bg1"/>
                </a:solidFill>
              </a:defRPr>
            </a:lvl4pPr>
            <a:lvl5pPr>
              <a:defRPr sz="1100">
                <a:solidFill>
                  <a:schemeClr val="bg1"/>
                </a:solidFill>
              </a:defRPr>
            </a:lvl5pPr>
          </a:lstStyle>
          <a:p>
            <a:pPr lvl="0"/>
            <a:r>
              <a:rPr lang="en-US" dirty="0"/>
              <a:t>Click to edit</a:t>
            </a:r>
          </a:p>
          <a:p>
            <a:pPr lvl="1"/>
            <a:r>
              <a:rPr lang="en-US" dirty="0"/>
              <a:t>Second level</a:t>
            </a:r>
          </a:p>
          <a:p>
            <a:pPr lvl="2"/>
            <a:r>
              <a:rPr lang="en-US" dirty="0"/>
              <a:t>Third level</a:t>
            </a:r>
          </a:p>
          <a:p>
            <a:pPr lvl="3"/>
            <a:r>
              <a:rPr lang="en-US" dirty="0"/>
              <a:t>Fourth level</a:t>
            </a:r>
          </a:p>
          <a:p>
            <a:pPr lvl="4"/>
            <a:r>
              <a:rPr lang="en-US"/>
              <a:t>Fifth level</a:t>
            </a:r>
            <a:endParaRPr lang="en-US" dirty="0"/>
          </a:p>
        </p:txBody>
      </p:sp>
      <p:sp>
        <p:nvSpPr>
          <p:cNvPr id="2" name="Title 1">
            <a:extLst>
              <a:ext uri="{FF2B5EF4-FFF2-40B4-BE49-F238E27FC236}">
                <a16:creationId xmlns:a16="http://schemas.microsoft.com/office/drawing/2014/main" id="{5CCB47FD-7F26-49C8-B8F3-EBB165B916BD}"/>
              </a:ext>
            </a:extLst>
          </p:cNvPr>
          <p:cNvSpPr>
            <a:spLocks noGrp="1"/>
          </p:cNvSpPr>
          <p:nvPr>
            <p:ph type="title" hasCustomPrompt="1"/>
          </p:nvPr>
        </p:nvSpPr>
        <p:spPr>
          <a:xfrm>
            <a:off x="839788" y="719107"/>
            <a:ext cx="10515600" cy="511062"/>
          </a:xfrm>
        </p:spPr>
        <p:txBody>
          <a:bodyPr>
            <a:normAutofit/>
          </a:bodyPr>
          <a:lstStyle>
            <a:lvl1pPr>
              <a:defRPr sz="2600" b="1">
                <a:solidFill>
                  <a:schemeClr val="bg1"/>
                </a:solidFill>
              </a:defRPr>
            </a:lvl1pPr>
          </a:lstStyle>
          <a:p>
            <a:r>
              <a:rPr lang="en-US" dirty="0"/>
              <a:t>Click to edit title</a:t>
            </a:r>
          </a:p>
        </p:txBody>
      </p:sp>
      <p:sp>
        <p:nvSpPr>
          <p:cNvPr id="13" name="Content Placeholder 5">
            <a:extLst>
              <a:ext uri="{FF2B5EF4-FFF2-40B4-BE49-F238E27FC236}">
                <a16:creationId xmlns:a16="http://schemas.microsoft.com/office/drawing/2014/main" id="{DCBFCF9E-E295-4527-A086-FDB99935CD6A}"/>
              </a:ext>
            </a:extLst>
          </p:cNvPr>
          <p:cNvSpPr>
            <a:spLocks noGrp="1"/>
          </p:cNvSpPr>
          <p:nvPr>
            <p:ph sz="quarter" idx="4" hasCustomPrompt="1"/>
          </p:nvPr>
        </p:nvSpPr>
        <p:spPr>
          <a:xfrm>
            <a:off x="6172200" y="1353600"/>
            <a:ext cx="5183188" cy="2243172"/>
          </a:xfrm>
        </p:spPr>
        <p:txBody>
          <a:bodyPr>
            <a:normAutofit/>
          </a:bodyPr>
          <a:lstStyle>
            <a:lvl1pPr>
              <a:defRPr sz="1600">
                <a:solidFill>
                  <a:schemeClr val="bg1"/>
                </a:solidFill>
              </a:defRPr>
            </a:lvl1pPr>
            <a:lvl2pPr>
              <a:defRPr sz="1400">
                <a:solidFill>
                  <a:schemeClr val="bg1"/>
                </a:solidFill>
              </a:defRPr>
            </a:lvl2pPr>
            <a:lvl3pPr>
              <a:defRPr sz="1200">
                <a:solidFill>
                  <a:schemeClr val="bg1"/>
                </a:solidFill>
              </a:defRPr>
            </a:lvl3pPr>
            <a:lvl4pPr>
              <a:defRPr sz="1100">
                <a:solidFill>
                  <a:schemeClr val="bg1"/>
                </a:solidFill>
              </a:defRPr>
            </a:lvl4pPr>
            <a:lvl5pPr>
              <a:defRPr sz="1100">
                <a:solidFill>
                  <a:schemeClr val="bg1"/>
                </a:solidFill>
              </a:defRPr>
            </a:lvl5pPr>
          </a:lstStyle>
          <a:p>
            <a:pPr lvl="0"/>
            <a:r>
              <a:rPr lang="en-US" dirty="0"/>
              <a:t>Click to edit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3">
            <a:extLst>
              <a:ext uri="{FF2B5EF4-FFF2-40B4-BE49-F238E27FC236}">
                <a16:creationId xmlns:a16="http://schemas.microsoft.com/office/drawing/2014/main" id="{7EE0B471-479E-48EE-B085-31B5EDBBA8A5}"/>
              </a:ext>
            </a:extLst>
          </p:cNvPr>
          <p:cNvSpPr>
            <a:spLocks noGrp="1"/>
          </p:cNvSpPr>
          <p:nvPr>
            <p:ph sz="half" idx="2" hasCustomPrompt="1"/>
          </p:nvPr>
        </p:nvSpPr>
        <p:spPr>
          <a:xfrm>
            <a:off x="839788" y="1353600"/>
            <a:ext cx="5157787" cy="2243172"/>
          </a:xfrm>
        </p:spPr>
        <p:txBody>
          <a:bodyPr>
            <a:normAutofit/>
          </a:bodyPr>
          <a:lstStyle>
            <a:lvl1pPr>
              <a:defRPr sz="1600">
                <a:solidFill>
                  <a:schemeClr val="bg1"/>
                </a:solidFill>
              </a:defRPr>
            </a:lvl1pPr>
            <a:lvl2pPr>
              <a:defRPr sz="1400">
                <a:solidFill>
                  <a:schemeClr val="bg1"/>
                </a:solidFill>
              </a:defRPr>
            </a:lvl2pPr>
            <a:lvl3pPr>
              <a:defRPr sz="1200">
                <a:solidFill>
                  <a:schemeClr val="bg1"/>
                </a:solidFill>
              </a:defRPr>
            </a:lvl3pPr>
            <a:lvl4pPr>
              <a:defRPr sz="1100">
                <a:solidFill>
                  <a:schemeClr val="bg1"/>
                </a:solidFill>
              </a:defRPr>
            </a:lvl4pPr>
            <a:lvl5pPr>
              <a:defRPr sz="1100">
                <a:solidFill>
                  <a:schemeClr val="bg1"/>
                </a:solidFill>
              </a:defRPr>
            </a:lvl5pPr>
          </a:lstStyle>
          <a:p>
            <a:pPr lvl="0"/>
            <a:r>
              <a:rPr lang="en-US" dirty="0"/>
              <a:t>Click to edit</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9" name="Bilde 3" descr="Et bilde som inneholder utklipp&#10;&#10;Automatisk generert beskrivelse">
            <a:extLst>
              <a:ext uri="{FF2B5EF4-FFF2-40B4-BE49-F238E27FC236}">
                <a16:creationId xmlns:a16="http://schemas.microsoft.com/office/drawing/2014/main" id="{DF127552-160E-4E05-AEFE-9F6A683134A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60000" y="6336000"/>
            <a:ext cx="1447812" cy="241302"/>
          </a:xfrm>
          <a:prstGeom prst="rect">
            <a:avLst/>
          </a:prstGeom>
        </p:spPr>
      </p:pic>
    </p:spTree>
    <p:extLst>
      <p:ext uri="{BB962C8B-B14F-4D97-AF65-F5344CB8AC3E}">
        <p14:creationId xmlns:p14="http://schemas.microsoft.com/office/powerpoint/2010/main" val="43112954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Red with title and logo">
    <p:bg>
      <p:bgPr>
        <a:solidFill>
          <a:srgbClr val="F65058"/>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A396537-36F4-478D-857E-C5149696380D}"/>
              </a:ext>
            </a:extLst>
          </p:cNvPr>
          <p:cNvSpPr>
            <a:spLocks noGrp="1"/>
          </p:cNvSpPr>
          <p:nvPr>
            <p:ph type="title" hasCustomPrompt="1"/>
          </p:nvPr>
        </p:nvSpPr>
        <p:spPr>
          <a:xfrm>
            <a:off x="839788" y="719107"/>
            <a:ext cx="10515600" cy="511062"/>
          </a:xfrm>
        </p:spPr>
        <p:txBody>
          <a:bodyPr>
            <a:normAutofit/>
          </a:bodyPr>
          <a:lstStyle>
            <a:lvl1pPr>
              <a:defRPr sz="2600" b="1">
                <a:solidFill>
                  <a:schemeClr val="bg1"/>
                </a:solidFill>
              </a:defRPr>
            </a:lvl1pPr>
          </a:lstStyle>
          <a:p>
            <a:r>
              <a:rPr lang="en-US" dirty="0"/>
              <a:t>Click to edit title</a:t>
            </a:r>
          </a:p>
        </p:txBody>
      </p:sp>
      <p:pic>
        <p:nvPicPr>
          <p:cNvPr id="4" name="Bilde 3" descr="Et bilde som inneholder utklipp&#10;&#10;Automatisk generert beskrivelse">
            <a:extLst>
              <a:ext uri="{FF2B5EF4-FFF2-40B4-BE49-F238E27FC236}">
                <a16:creationId xmlns:a16="http://schemas.microsoft.com/office/drawing/2014/main" id="{B56395B4-EFF8-4239-878E-A4DB3398A5D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60000" y="6336000"/>
            <a:ext cx="1447812" cy="241302"/>
          </a:xfrm>
          <a:prstGeom prst="rect">
            <a:avLst/>
          </a:prstGeom>
        </p:spPr>
      </p:pic>
    </p:spTree>
    <p:extLst>
      <p:ext uri="{BB962C8B-B14F-4D97-AF65-F5344CB8AC3E}">
        <p14:creationId xmlns:p14="http://schemas.microsoft.com/office/powerpoint/2010/main" val="369625154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itleOnly" preserve="1">
  <p:cSld name="Finish/Pause">
    <p:bg>
      <p:bgPr>
        <a:solidFill>
          <a:srgbClr val="F65058"/>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170FE1-3BD6-40B4-8579-07DC59734786}"/>
              </a:ext>
            </a:extLst>
          </p:cNvPr>
          <p:cNvSpPr>
            <a:spLocks noGrp="1"/>
          </p:cNvSpPr>
          <p:nvPr>
            <p:ph type="title" hasCustomPrompt="1"/>
          </p:nvPr>
        </p:nvSpPr>
        <p:spPr>
          <a:xfrm>
            <a:off x="714000" y="1543289"/>
            <a:ext cx="10764000" cy="1080000"/>
          </a:xfrm>
        </p:spPr>
        <p:txBody>
          <a:bodyPr vert="horz" lIns="91440" tIns="45720" rIns="91440" bIns="45720" rtlCol="0" anchor="ctr">
            <a:normAutofit/>
          </a:bodyPr>
          <a:lstStyle>
            <a:lvl1pPr algn="ctr">
              <a:defRPr lang="en-GB" sz="2600" b="1">
                <a:solidFill>
                  <a:schemeClr val="bg1"/>
                </a:solidFill>
              </a:defRPr>
            </a:lvl1pPr>
          </a:lstStyle>
          <a:p>
            <a:pPr lvl="0"/>
            <a:r>
              <a:rPr lang="en-US" dirty="0"/>
              <a:t>Click to edit title</a:t>
            </a:r>
          </a:p>
        </p:txBody>
      </p:sp>
      <p:grpSp>
        <p:nvGrpSpPr>
          <p:cNvPr id="6" name="Gruppe 5">
            <a:extLst>
              <a:ext uri="{FF2B5EF4-FFF2-40B4-BE49-F238E27FC236}">
                <a16:creationId xmlns:a16="http://schemas.microsoft.com/office/drawing/2014/main" id="{9A75CA39-F68A-48CE-835F-B57D939581E4}"/>
              </a:ext>
            </a:extLst>
          </p:cNvPr>
          <p:cNvGrpSpPr/>
          <p:nvPr userDrawn="1"/>
        </p:nvGrpSpPr>
        <p:grpSpPr>
          <a:xfrm>
            <a:off x="3667432" y="1366146"/>
            <a:ext cx="4857136" cy="4125709"/>
            <a:chOff x="3667432" y="1374497"/>
            <a:chExt cx="4857136" cy="4125709"/>
          </a:xfrm>
        </p:grpSpPr>
        <p:pic>
          <p:nvPicPr>
            <p:cNvPr id="8" name="Bilde 7" descr="Et bilde som inneholder øks&#10;&#10;Automatisk generert beskrivelse">
              <a:extLst>
                <a:ext uri="{FF2B5EF4-FFF2-40B4-BE49-F238E27FC236}">
                  <a16:creationId xmlns:a16="http://schemas.microsoft.com/office/drawing/2014/main" id="{8DAA4492-F7C9-4AF0-8523-7140162D2692}"/>
                </a:ext>
              </a:extLst>
            </p:cNvPr>
            <p:cNvPicPr>
              <a:picLocks noChangeAspect="1"/>
            </p:cNvPicPr>
            <p:nvPr/>
          </p:nvPicPr>
          <p:blipFill>
            <a:blip r:embed="rId2" cstate="email">
              <a:alphaModFix amt="20000"/>
              <a:extLst>
                <a:ext uri="{28A0092B-C50C-407E-A947-70E740481C1C}">
                  <a14:useLocalDpi xmlns:a14="http://schemas.microsoft.com/office/drawing/2010/main"/>
                </a:ext>
              </a:extLst>
            </a:blip>
            <a:stretch>
              <a:fillRect/>
            </a:stretch>
          </p:blipFill>
          <p:spPr>
            <a:xfrm>
              <a:off x="3667432" y="1374497"/>
              <a:ext cx="4857136" cy="4125709"/>
            </a:xfrm>
            <a:prstGeom prst="rect">
              <a:avLst/>
            </a:prstGeom>
          </p:spPr>
        </p:pic>
        <p:pic>
          <p:nvPicPr>
            <p:cNvPr id="9" name="Bilde 8">
              <a:extLst>
                <a:ext uri="{FF2B5EF4-FFF2-40B4-BE49-F238E27FC236}">
                  <a16:creationId xmlns:a16="http://schemas.microsoft.com/office/drawing/2014/main" id="{978AE69A-D7AA-405B-A497-A55608F84974}"/>
                </a:ext>
              </a:extLst>
            </p:cNvPr>
            <p:cNvPicPr>
              <a:picLocks noChangeAspect="1"/>
            </p:cNvPicPr>
            <p:nvPr/>
          </p:nvPicPr>
          <p:blipFill>
            <a:blip r:embed="rId3" cstate="email">
              <a:alphaModFix amt="36000"/>
              <a:extLst>
                <a:ext uri="{28A0092B-C50C-407E-A947-70E740481C1C}">
                  <a14:useLocalDpi xmlns:a14="http://schemas.microsoft.com/office/drawing/2010/main"/>
                </a:ext>
              </a:extLst>
            </a:blip>
            <a:stretch>
              <a:fillRect/>
            </a:stretch>
          </p:blipFill>
          <p:spPr>
            <a:xfrm>
              <a:off x="3670700" y="1376075"/>
              <a:ext cx="4850600" cy="4120156"/>
            </a:xfrm>
            <a:prstGeom prst="rect">
              <a:avLst/>
            </a:prstGeom>
          </p:spPr>
        </p:pic>
      </p:grpSp>
      <p:sp>
        <p:nvSpPr>
          <p:cNvPr id="7" name="TextBox 2">
            <a:extLst>
              <a:ext uri="{FF2B5EF4-FFF2-40B4-BE49-F238E27FC236}">
                <a16:creationId xmlns:a16="http://schemas.microsoft.com/office/drawing/2014/main" id="{C198F70F-56ED-4BC5-9F92-2A48D7E705CE}"/>
              </a:ext>
            </a:extLst>
          </p:cNvPr>
          <p:cNvSpPr txBox="1"/>
          <p:nvPr userDrawn="1"/>
        </p:nvSpPr>
        <p:spPr>
          <a:xfrm>
            <a:off x="11064873" y="5829399"/>
            <a:ext cx="915635" cy="861774"/>
          </a:xfrm>
          <a:prstGeom prst="rect">
            <a:avLst/>
          </a:prstGeom>
          <a:noFill/>
        </p:spPr>
        <p:txBody>
          <a:bodyPr wrap="none" rtlCol="0">
            <a:spAutoFit/>
          </a:bodyPr>
          <a:lstStyle/>
          <a:p>
            <a:r>
              <a:rPr lang="en-US" sz="1000" b="1" dirty="0">
                <a:solidFill>
                  <a:schemeClr val="bg1"/>
                </a:solidFill>
              </a:rPr>
              <a:t>T</a:t>
            </a:r>
            <a:r>
              <a:rPr lang="en-US" sz="800" dirty="0">
                <a:solidFill>
                  <a:schemeClr val="bg1"/>
                </a:solidFill>
              </a:rPr>
              <a:t>ransparent</a:t>
            </a:r>
          </a:p>
          <a:p>
            <a:r>
              <a:rPr lang="en-US" sz="1000" b="1" dirty="0">
                <a:solidFill>
                  <a:schemeClr val="bg1"/>
                </a:solidFill>
              </a:rPr>
              <a:t>R</a:t>
            </a:r>
            <a:r>
              <a:rPr lang="en-US" sz="800" dirty="0">
                <a:solidFill>
                  <a:schemeClr val="bg1"/>
                </a:solidFill>
              </a:rPr>
              <a:t>espectful</a:t>
            </a:r>
          </a:p>
          <a:p>
            <a:r>
              <a:rPr lang="en-US" sz="1000" b="1" dirty="0">
                <a:solidFill>
                  <a:schemeClr val="bg1"/>
                </a:solidFill>
              </a:rPr>
              <a:t>A</a:t>
            </a:r>
            <a:r>
              <a:rPr lang="en-US" sz="800" dirty="0">
                <a:solidFill>
                  <a:schemeClr val="bg1"/>
                </a:solidFill>
              </a:rPr>
              <a:t>ccountable</a:t>
            </a:r>
          </a:p>
          <a:p>
            <a:r>
              <a:rPr lang="en-US" sz="1000" b="1" dirty="0">
                <a:solidFill>
                  <a:schemeClr val="bg1"/>
                </a:solidFill>
              </a:rPr>
              <a:t>C</a:t>
            </a:r>
            <a:r>
              <a:rPr lang="en-US" sz="800" dirty="0">
                <a:solidFill>
                  <a:schemeClr val="bg1"/>
                </a:solidFill>
              </a:rPr>
              <a:t>hallenging</a:t>
            </a:r>
          </a:p>
          <a:p>
            <a:r>
              <a:rPr lang="en-US" sz="1000" b="1" dirty="0">
                <a:solidFill>
                  <a:schemeClr val="bg1"/>
                </a:solidFill>
              </a:rPr>
              <a:t>K</a:t>
            </a:r>
            <a:r>
              <a:rPr lang="en-US" sz="800" dirty="0">
                <a:solidFill>
                  <a:schemeClr val="bg1"/>
                </a:solidFill>
              </a:rPr>
              <a:t>nowledgeable</a:t>
            </a:r>
          </a:p>
        </p:txBody>
      </p:sp>
      <p:pic>
        <p:nvPicPr>
          <p:cNvPr id="10" name="Bilde 3" descr="Et bilde som inneholder utklipp&#10;&#10;Automatisk generert beskrivelse">
            <a:extLst>
              <a:ext uri="{FF2B5EF4-FFF2-40B4-BE49-F238E27FC236}">
                <a16:creationId xmlns:a16="http://schemas.microsoft.com/office/drawing/2014/main" id="{DC325FCC-D33D-4F40-AB73-1EBAE63C5B89}"/>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360000" y="6336000"/>
            <a:ext cx="1447812" cy="241302"/>
          </a:xfrm>
          <a:prstGeom prst="rect">
            <a:avLst/>
          </a:prstGeom>
        </p:spPr>
      </p:pic>
    </p:spTree>
    <p:extLst>
      <p:ext uri="{BB962C8B-B14F-4D97-AF65-F5344CB8AC3E}">
        <p14:creationId xmlns:p14="http://schemas.microsoft.com/office/powerpoint/2010/main" val="856497424"/>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and sub 1">
    <p:bg>
      <p:bgPr>
        <a:solidFill>
          <a:srgbClr val="FCD13D"/>
        </a:solidFill>
        <a:effectLst/>
      </p:bgPr>
    </p:bg>
    <p:spTree>
      <p:nvGrpSpPr>
        <p:cNvPr id="1" name=""/>
        <p:cNvGrpSpPr/>
        <p:nvPr/>
      </p:nvGrpSpPr>
      <p:grpSpPr>
        <a:xfrm>
          <a:off x="0" y="0"/>
          <a:ext cx="0" cy="0"/>
          <a:chOff x="0" y="0"/>
          <a:chExt cx="0" cy="0"/>
        </a:xfrm>
      </p:grpSpPr>
      <p:pic>
        <p:nvPicPr>
          <p:cNvPr id="6" name="Bilde 5" descr="Et bilde som inneholder fugl, blomst&#10;&#10;Automatisk generert beskrivelse">
            <a:extLst>
              <a:ext uri="{FF2B5EF4-FFF2-40B4-BE49-F238E27FC236}">
                <a16:creationId xmlns:a16="http://schemas.microsoft.com/office/drawing/2014/main" id="{7031E9F0-1368-FD4F-9197-CFC78EDD7F33}"/>
              </a:ext>
            </a:extLst>
          </p:cNvPr>
          <p:cNvPicPr>
            <a:picLocks noChangeAspect="1"/>
          </p:cNvPicPr>
          <p:nvPr userDrawn="1"/>
        </p:nvPicPr>
        <p:blipFill rotWithShape="1">
          <a:blip r:embed="rId2">
            <a:alphaModFix amt="10000"/>
            <a:extLst>
              <a:ext uri="{28A0092B-C50C-407E-A947-70E740481C1C}">
                <a14:useLocalDpi xmlns:a14="http://schemas.microsoft.com/office/drawing/2010/main" val="0"/>
              </a:ext>
            </a:extLst>
          </a:blip>
          <a:srcRect l="48608" t="39663" r="9"/>
          <a:stretch/>
        </p:blipFill>
        <p:spPr>
          <a:xfrm rot="16200000">
            <a:off x="514079" y="3593293"/>
            <a:ext cx="2750628" cy="3778786"/>
          </a:xfrm>
          <a:prstGeom prst="rect">
            <a:avLst/>
          </a:prstGeom>
        </p:spPr>
      </p:pic>
      <p:pic>
        <p:nvPicPr>
          <p:cNvPr id="10" name="Bilde 9">
            <a:extLst>
              <a:ext uri="{FF2B5EF4-FFF2-40B4-BE49-F238E27FC236}">
                <a16:creationId xmlns:a16="http://schemas.microsoft.com/office/drawing/2014/main" id="{FA3E5E3A-C1CB-4214-90D8-4B32D99A3AD4}"/>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60000" y="6336000"/>
            <a:ext cx="1440000" cy="240465"/>
          </a:xfrm>
          <a:prstGeom prst="rect">
            <a:avLst/>
          </a:prstGeom>
        </p:spPr>
      </p:pic>
      <p:sp>
        <p:nvSpPr>
          <p:cNvPr id="17" name="Title 1">
            <a:extLst>
              <a:ext uri="{FF2B5EF4-FFF2-40B4-BE49-F238E27FC236}">
                <a16:creationId xmlns:a16="http://schemas.microsoft.com/office/drawing/2014/main" id="{6C18C04F-070F-4F40-A490-AC23DA45FEEE}"/>
              </a:ext>
            </a:extLst>
          </p:cNvPr>
          <p:cNvSpPr>
            <a:spLocks noGrp="1"/>
          </p:cNvSpPr>
          <p:nvPr>
            <p:ph type="title" hasCustomPrompt="1"/>
          </p:nvPr>
        </p:nvSpPr>
        <p:spPr>
          <a:xfrm>
            <a:off x="839788" y="719107"/>
            <a:ext cx="10515600" cy="511062"/>
          </a:xfrm>
        </p:spPr>
        <p:txBody>
          <a:bodyPr>
            <a:normAutofit/>
          </a:bodyPr>
          <a:lstStyle>
            <a:lvl1pPr>
              <a:defRPr sz="2600" b="1">
                <a:solidFill>
                  <a:srgbClr val="00209A"/>
                </a:solidFill>
              </a:defRPr>
            </a:lvl1pPr>
          </a:lstStyle>
          <a:p>
            <a:r>
              <a:rPr lang="en-US" dirty="0"/>
              <a:t>Click to edit title</a:t>
            </a:r>
          </a:p>
        </p:txBody>
      </p:sp>
      <p:sp>
        <p:nvSpPr>
          <p:cNvPr id="16" name="Text Placeholder 3">
            <a:extLst>
              <a:ext uri="{FF2B5EF4-FFF2-40B4-BE49-F238E27FC236}">
                <a16:creationId xmlns:a16="http://schemas.microsoft.com/office/drawing/2014/main" id="{B1B274CC-9FF0-4703-85C7-EA6A2B26A588}"/>
              </a:ext>
            </a:extLst>
          </p:cNvPr>
          <p:cNvSpPr>
            <a:spLocks noGrp="1"/>
          </p:cNvSpPr>
          <p:nvPr>
            <p:ph type="body" sz="quarter" idx="11" hasCustomPrompt="1"/>
          </p:nvPr>
        </p:nvSpPr>
        <p:spPr>
          <a:xfrm>
            <a:off x="838800" y="1354014"/>
            <a:ext cx="4359545" cy="3356131"/>
          </a:xfrm>
        </p:spPr>
        <p:txBody>
          <a:bodyPr vert="horz" lIns="91440" tIns="45720" rIns="91440" bIns="45720" rtlCol="0">
            <a:normAutofit/>
          </a:bodyPr>
          <a:lstStyle>
            <a:lvl1pPr>
              <a:defRPr kumimoji="0" lang="en-US" sz="1600" b="0" i="0" u="none" strike="noStrike" cap="none" spc="0" normalizeH="0" baseline="0" smtClean="0">
                <a:ln>
                  <a:noFill/>
                </a:ln>
                <a:solidFill>
                  <a:srgbClr val="00209A"/>
                </a:solidFill>
                <a:effectLst/>
                <a:uLnTx/>
                <a:uFillTx/>
                <a:latin typeface="Arial" panose="020B0604020202020204" pitchFamily="34" charset="0"/>
                <a:cs typeface="Arial" panose="020B0604020202020204" pitchFamily="34" charset="0"/>
              </a:defRPr>
            </a:lvl1pPr>
            <a:lvl2pPr>
              <a:defRPr lang="en-US" smtClean="0"/>
            </a:lvl2pPr>
            <a:lvl3pPr>
              <a:defRPr lang="en-US" smtClean="0"/>
            </a:lvl3pPr>
            <a:lvl4pPr>
              <a:defRPr lang="en-US" smtClean="0"/>
            </a:lvl4pPr>
            <a:lvl5pPr>
              <a:defRPr lang="en-GB"/>
            </a:lvl5pPr>
          </a:lstStyle>
          <a:p>
            <a:pPr marL="0" marR="0" lvl="0" indent="0" fontAlgn="auto">
              <a:lnSpc>
                <a:spcPct val="100000"/>
              </a:lnSpc>
              <a:spcAft>
                <a:spcPts val="0"/>
              </a:spcAft>
              <a:buClr>
                <a:srgbClr val="CEFFE2"/>
              </a:buClr>
              <a:buSzTx/>
              <a:buFontTx/>
              <a:buNone/>
              <a:tabLst/>
            </a:pPr>
            <a:r>
              <a:rPr lang="en-US" dirty="0"/>
              <a:t>Click to edit</a:t>
            </a:r>
          </a:p>
        </p:txBody>
      </p:sp>
    </p:spTree>
    <p:extLst>
      <p:ext uri="{BB962C8B-B14F-4D97-AF65-F5344CB8AC3E}">
        <p14:creationId xmlns:p14="http://schemas.microsoft.com/office/powerpoint/2010/main" val="3041859287"/>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and sub 2">
    <p:bg>
      <p:bgPr>
        <a:solidFill>
          <a:srgbClr val="FCD13D"/>
        </a:solidFill>
        <a:effectLst/>
      </p:bgPr>
    </p:bg>
    <p:spTree>
      <p:nvGrpSpPr>
        <p:cNvPr id="1" name=""/>
        <p:cNvGrpSpPr/>
        <p:nvPr/>
      </p:nvGrpSpPr>
      <p:grpSpPr>
        <a:xfrm>
          <a:off x="0" y="0"/>
          <a:ext cx="0" cy="0"/>
          <a:chOff x="0" y="0"/>
          <a:chExt cx="0" cy="0"/>
        </a:xfrm>
      </p:grpSpPr>
      <p:pic>
        <p:nvPicPr>
          <p:cNvPr id="6" name="Picture 3" descr="A close up of a logo&#10;&#10;Description automatically generated">
            <a:extLst>
              <a:ext uri="{FF2B5EF4-FFF2-40B4-BE49-F238E27FC236}">
                <a16:creationId xmlns:a16="http://schemas.microsoft.com/office/drawing/2014/main" id="{46093B18-AF5F-8D4E-A7B6-7783065D487C}"/>
              </a:ext>
            </a:extLst>
          </p:cNvPr>
          <p:cNvPicPr>
            <a:picLocks noChangeAspect="1"/>
          </p:cNvPicPr>
          <p:nvPr userDrawn="1"/>
        </p:nvPicPr>
        <p:blipFill rotWithShape="1">
          <a:blip r:embed="rId2" cstate="email">
            <a:alphaModFix amt="50000"/>
            <a:duotone>
              <a:schemeClr val="bg2">
                <a:shade val="45000"/>
                <a:satMod val="135000"/>
              </a:schemeClr>
              <a:prstClr val="white"/>
            </a:duotone>
            <a:extLst>
              <a:ext uri="{28A0092B-C50C-407E-A947-70E740481C1C}">
                <a14:useLocalDpi xmlns:a14="http://schemas.microsoft.com/office/drawing/2010/main"/>
              </a:ext>
            </a:extLst>
          </a:blip>
          <a:srcRect t="66484" r="7768"/>
          <a:stretch/>
        </p:blipFill>
        <p:spPr>
          <a:xfrm rot="10800000">
            <a:off x="-1" y="4992625"/>
            <a:ext cx="4770633" cy="1865373"/>
          </a:xfrm>
          <a:prstGeom prst="rect">
            <a:avLst/>
          </a:prstGeom>
          <a:ln>
            <a:noFill/>
          </a:ln>
        </p:spPr>
      </p:pic>
      <p:sp>
        <p:nvSpPr>
          <p:cNvPr id="8" name="Title 1">
            <a:extLst>
              <a:ext uri="{FF2B5EF4-FFF2-40B4-BE49-F238E27FC236}">
                <a16:creationId xmlns:a16="http://schemas.microsoft.com/office/drawing/2014/main" id="{6E68EC17-BDC1-4940-9CB1-4AAD7AD7AEF1}"/>
              </a:ext>
            </a:extLst>
          </p:cNvPr>
          <p:cNvSpPr>
            <a:spLocks noGrp="1"/>
          </p:cNvSpPr>
          <p:nvPr>
            <p:ph type="title" hasCustomPrompt="1"/>
          </p:nvPr>
        </p:nvSpPr>
        <p:spPr>
          <a:xfrm>
            <a:off x="839788" y="719107"/>
            <a:ext cx="10515600" cy="511062"/>
          </a:xfrm>
        </p:spPr>
        <p:txBody>
          <a:bodyPr>
            <a:normAutofit/>
          </a:bodyPr>
          <a:lstStyle>
            <a:lvl1pPr>
              <a:defRPr sz="2600" b="1">
                <a:solidFill>
                  <a:srgbClr val="00209A"/>
                </a:solidFill>
              </a:defRPr>
            </a:lvl1pPr>
          </a:lstStyle>
          <a:p>
            <a:r>
              <a:rPr lang="en-US" dirty="0"/>
              <a:t>Click to edit title</a:t>
            </a:r>
          </a:p>
        </p:txBody>
      </p:sp>
      <p:sp>
        <p:nvSpPr>
          <p:cNvPr id="7" name="Text Placeholder 3">
            <a:extLst>
              <a:ext uri="{FF2B5EF4-FFF2-40B4-BE49-F238E27FC236}">
                <a16:creationId xmlns:a16="http://schemas.microsoft.com/office/drawing/2014/main" id="{0A974B0E-2564-4B00-B782-A48D188F9242}"/>
              </a:ext>
            </a:extLst>
          </p:cNvPr>
          <p:cNvSpPr>
            <a:spLocks noGrp="1"/>
          </p:cNvSpPr>
          <p:nvPr>
            <p:ph type="body" sz="quarter" idx="11" hasCustomPrompt="1"/>
          </p:nvPr>
        </p:nvSpPr>
        <p:spPr>
          <a:xfrm>
            <a:off x="838800" y="1354014"/>
            <a:ext cx="4359545" cy="3356131"/>
          </a:xfrm>
        </p:spPr>
        <p:txBody>
          <a:bodyPr vert="horz" lIns="91440" tIns="45720" rIns="91440" bIns="45720" rtlCol="0">
            <a:normAutofit/>
          </a:bodyPr>
          <a:lstStyle>
            <a:lvl1pPr>
              <a:defRPr kumimoji="0" lang="en-US" sz="1600" b="0" i="0" u="none" strike="noStrike" cap="none" spc="0" normalizeH="0" baseline="0" smtClean="0">
                <a:ln>
                  <a:noFill/>
                </a:ln>
                <a:solidFill>
                  <a:srgbClr val="00209A"/>
                </a:solidFill>
                <a:effectLst/>
                <a:uLnTx/>
                <a:uFillTx/>
                <a:latin typeface="Arial" panose="020B0604020202020204" pitchFamily="34" charset="0"/>
                <a:cs typeface="Arial" panose="020B0604020202020204" pitchFamily="34" charset="0"/>
              </a:defRPr>
            </a:lvl1pPr>
            <a:lvl2pPr>
              <a:defRPr lang="en-US" smtClean="0"/>
            </a:lvl2pPr>
            <a:lvl3pPr>
              <a:defRPr lang="en-US" smtClean="0"/>
            </a:lvl3pPr>
            <a:lvl4pPr>
              <a:defRPr lang="en-US" smtClean="0"/>
            </a:lvl4pPr>
            <a:lvl5pPr>
              <a:defRPr lang="en-GB"/>
            </a:lvl5pPr>
          </a:lstStyle>
          <a:p>
            <a:pPr marL="0" marR="0" lvl="0" indent="0" fontAlgn="auto">
              <a:lnSpc>
                <a:spcPct val="100000"/>
              </a:lnSpc>
              <a:spcAft>
                <a:spcPts val="0"/>
              </a:spcAft>
              <a:buClr>
                <a:srgbClr val="CEFFE2"/>
              </a:buClr>
              <a:buSzTx/>
              <a:buFontTx/>
              <a:buNone/>
              <a:tabLst/>
            </a:pPr>
            <a:r>
              <a:rPr lang="en-US" dirty="0"/>
              <a:t>Click to edit</a:t>
            </a:r>
          </a:p>
        </p:txBody>
      </p:sp>
      <p:pic>
        <p:nvPicPr>
          <p:cNvPr id="9" name="Bilde 9">
            <a:extLst>
              <a:ext uri="{FF2B5EF4-FFF2-40B4-BE49-F238E27FC236}">
                <a16:creationId xmlns:a16="http://schemas.microsoft.com/office/drawing/2014/main" id="{31C00EF5-B9B9-4F25-955A-54DF9F62424D}"/>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60000" y="6336000"/>
            <a:ext cx="1440000" cy="240465"/>
          </a:xfrm>
          <a:prstGeom prst="rect">
            <a:avLst/>
          </a:prstGeom>
        </p:spPr>
      </p:pic>
    </p:spTree>
    <p:extLst>
      <p:ext uri="{BB962C8B-B14F-4D97-AF65-F5344CB8AC3E}">
        <p14:creationId xmlns:p14="http://schemas.microsoft.com/office/powerpoint/2010/main" val="34583843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Easington">
    <p:bg>
      <p:bgPr>
        <a:solidFill>
          <a:srgbClr val="00209A"/>
        </a:solidFill>
        <a:effectLst/>
      </p:bgPr>
    </p:bg>
    <p:spTree>
      <p:nvGrpSpPr>
        <p:cNvPr id="1" name=""/>
        <p:cNvGrpSpPr/>
        <p:nvPr/>
      </p:nvGrpSpPr>
      <p:grpSpPr>
        <a:xfrm>
          <a:off x="0" y="0"/>
          <a:ext cx="0" cy="0"/>
          <a:chOff x="0" y="0"/>
          <a:chExt cx="0" cy="0"/>
        </a:xfrm>
      </p:grpSpPr>
      <p:pic>
        <p:nvPicPr>
          <p:cNvPr id="3" name="Picture 2" descr="A picture containing outdoor, grass, road, game&#10;&#10;Description automatically generated">
            <a:extLst>
              <a:ext uri="{FF2B5EF4-FFF2-40B4-BE49-F238E27FC236}">
                <a16:creationId xmlns:a16="http://schemas.microsoft.com/office/drawing/2014/main" id="{9A0D14CF-AEF8-405B-ADDA-0ED8C5EA0209}"/>
              </a:ext>
            </a:extLst>
          </p:cNvPr>
          <p:cNvPicPr>
            <a:picLocks noChangeAspect="1"/>
          </p:cNvPicPr>
          <p:nvPr userDrawn="1"/>
        </p:nvPicPr>
        <p:blipFill rotWithShape="1">
          <a:blip r:embed="rId2" cstate="email">
            <a:alphaModFix amt="50000"/>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14" name="Bilde 3" descr="Et bilde som inneholder utklipp&#10;&#10;Automatisk generert beskrivelse">
            <a:extLst>
              <a:ext uri="{FF2B5EF4-FFF2-40B4-BE49-F238E27FC236}">
                <a16:creationId xmlns:a16="http://schemas.microsoft.com/office/drawing/2014/main" id="{C506597D-42AB-4A78-A70F-789A5E871A35}"/>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71253" y="6183087"/>
            <a:ext cx="1447812" cy="241302"/>
          </a:xfrm>
          <a:prstGeom prst="rect">
            <a:avLst/>
          </a:prstGeom>
        </p:spPr>
      </p:pic>
      <p:pic>
        <p:nvPicPr>
          <p:cNvPr id="17" name="Bilde 16">
            <a:extLst>
              <a:ext uri="{FF2B5EF4-FFF2-40B4-BE49-F238E27FC236}">
                <a16:creationId xmlns:a16="http://schemas.microsoft.com/office/drawing/2014/main" id="{65E1BD97-F1BB-4C1E-B66F-141E62AB3350}"/>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0925942" y="5845628"/>
            <a:ext cx="733353" cy="580571"/>
          </a:xfrm>
          <a:prstGeom prst="rect">
            <a:avLst/>
          </a:prstGeom>
        </p:spPr>
      </p:pic>
      <p:sp>
        <p:nvSpPr>
          <p:cNvPr id="16" name="Text Placeholder 9">
            <a:extLst>
              <a:ext uri="{FF2B5EF4-FFF2-40B4-BE49-F238E27FC236}">
                <a16:creationId xmlns:a16="http://schemas.microsoft.com/office/drawing/2014/main" id="{F640B9A6-D1F5-478D-ADA3-3F1713018035}"/>
              </a:ext>
            </a:extLst>
          </p:cNvPr>
          <p:cNvSpPr>
            <a:spLocks noGrp="1"/>
          </p:cNvSpPr>
          <p:nvPr>
            <p:ph type="body" sz="quarter" idx="10"/>
          </p:nvPr>
        </p:nvSpPr>
        <p:spPr>
          <a:xfrm>
            <a:off x="798588" y="2390425"/>
            <a:ext cx="10800000" cy="930275"/>
          </a:xfrm>
        </p:spPr>
        <p:txBody>
          <a:bodyPr lIns="108000">
            <a:normAutofit/>
          </a:bodyPr>
          <a:lstStyle>
            <a:lvl1pPr marL="0" indent="0">
              <a:buNone/>
              <a:defRPr sz="2500">
                <a:solidFill>
                  <a:schemeClr val="bg1"/>
                </a:solidFill>
              </a:defRPr>
            </a:lvl1pPr>
          </a:lstStyle>
          <a:p>
            <a:pPr lvl="0"/>
            <a:r>
              <a:rPr lang="en-US"/>
              <a:t>Click to edit Master text styles</a:t>
            </a:r>
          </a:p>
        </p:txBody>
      </p:sp>
      <p:sp>
        <p:nvSpPr>
          <p:cNvPr id="15" name="Title 7">
            <a:extLst>
              <a:ext uri="{FF2B5EF4-FFF2-40B4-BE49-F238E27FC236}">
                <a16:creationId xmlns:a16="http://schemas.microsoft.com/office/drawing/2014/main" id="{DC826568-E683-4251-8725-25D17CE37294}"/>
              </a:ext>
            </a:extLst>
          </p:cNvPr>
          <p:cNvSpPr>
            <a:spLocks noGrp="1"/>
          </p:cNvSpPr>
          <p:nvPr>
            <p:ph type="title" hasCustomPrompt="1"/>
          </p:nvPr>
        </p:nvSpPr>
        <p:spPr>
          <a:xfrm>
            <a:off x="798588" y="1629302"/>
            <a:ext cx="10800000" cy="748245"/>
          </a:xfrm>
        </p:spPr>
        <p:txBody>
          <a:bodyPr>
            <a:normAutofit/>
          </a:bodyPr>
          <a:lstStyle>
            <a:lvl1pPr>
              <a:defRPr sz="4000" b="1">
                <a:solidFill>
                  <a:schemeClr val="bg1"/>
                </a:solidFill>
              </a:defRPr>
            </a:lvl1pPr>
          </a:lstStyle>
          <a:p>
            <a:r>
              <a:rPr lang="en-US" dirty="0"/>
              <a:t>Click to edit title</a:t>
            </a:r>
          </a:p>
        </p:txBody>
      </p:sp>
      <p:pic>
        <p:nvPicPr>
          <p:cNvPr id="9" name="Picture 8" descr="A picture containing ax, shirt, umbrella&#10;&#10;Description automatically generated">
            <a:extLst>
              <a:ext uri="{FF2B5EF4-FFF2-40B4-BE49-F238E27FC236}">
                <a16:creationId xmlns:a16="http://schemas.microsoft.com/office/drawing/2014/main" id="{9DA0F51F-7832-4903-A44A-DE200E6FE6B0}"/>
              </a:ext>
            </a:extLst>
          </p:cNvPr>
          <p:cNvPicPr>
            <a:picLocks noChangeAspect="1"/>
          </p:cNvPicPr>
          <p:nvPr userDrawn="1"/>
        </p:nvPicPr>
        <p:blipFill>
          <a:blip r:embed="rId5" cstate="email">
            <a:alphaModFix amt="35000"/>
            <a:extLst>
              <a:ext uri="{28A0092B-C50C-407E-A947-70E740481C1C}">
                <a14:useLocalDpi xmlns:a14="http://schemas.microsoft.com/office/drawing/2010/main"/>
              </a:ext>
            </a:extLst>
          </a:blip>
          <a:stretch>
            <a:fillRect/>
          </a:stretch>
        </p:blipFill>
        <p:spPr>
          <a:xfrm>
            <a:off x="3642532" y="1343240"/>
            <a:ext cx="4906936" cy="4171519"/>
          </a:xfrm>
          <a:prstGeom prst="rect">
            <a:avLst/>
          </a:prstGeom>
        </p:spPr>
      </p:pic>
    </p:spTree>
    <p:extLst>
      <p:ext uri="{BB962C8B-B14F-4D97-AF65-F5344CB8AC3E}">
        <p14:creationId xmlns:p14="http://schemas.microsoft.com/office/powerpoint/2010/main" val="334469883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and sub 3">
    <p:bg>
      <p:bgPr>
        <a:solidFill>
          <a:srgbClr val="FCD13D"/>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DCE851F-95A4-4F4E-81B3-BDC0B7781F79}"/>
              </a:ext>
            </a:extLst>
          </p:cNvPr>
          <p:cNvSpPr>
            <a:spLocks noGrp="1"/>
          </p:cNvSpPr>
          <p:nvPr>
            <p:ph type="title" hasCustomPrompt="1"/>
          </p:nvPr>
        </p:nvSpPr>
        <p:spPr>
          <a:xfrm>
            <a:off x="839788" y="719107"/>
            <a:ext cx="10515600" cy="511062"/>
          </a:xfrm>
        </p:spPr>
        <p:txBody>
          <a:bodyPr>
            <a:normAutofit/>
          </a:bodyPr>
          <a:lstStyle>
            <a:lvl1pPr>
              <a:defRPr sz="2600" b="1">
                <a:solidFill>
                  <a:srgbClr val="00209A"/>
                </a:solidFill>
              </a:defRPr>
            </a:lvl1pPr>
          </a:lstStyle>
          <a:p>
            <a:r>
              <a:rPr lang="en-US" dirty="0"/>
              <a:t>Click to edit title</a:t>
            </a:r>
          </a:p>
        </p:txBody>
      </p:sp>
      <p:sp>
        <p:nvSpPr>
          <p:cNvPr id="8" name="Text Placeholder 3">
            <a:extLst>
              <a:ext uri="{FF2B5EF4-FFF2-40B4-BE49-F238E27FC236}">
                <a16:creationId xmlns:a16="http://schemas.microsoft.com/office/drawing/2014/main" id="{CE11AAA8-FB1A-4B95-8F9F-ED03F2BC348D}"/>
              </a:ext>
            </a:extLst>
          </p:cNvPr>
          <p:cNvSpPr>
            <a:spLocks noGrp="1"/>
          </p:cNvSpPr>
          <p:nvPr>
            <p:ph type="body" sz="quarter" idx="11" hasCustomPrompt="1"/>
          </p:nvPr>
        </p:nvSpPr>
        <p:spPr>
          <a:xfrm>
            <a:off x="838800" y="1354014"/>
            <a:ext cx="4359545" cy="3356131"/>
          </a:xfrm>
        </p:spPr>
        <p:txBody>
          <a:bodyPr vert="horz" lIns="91440" tIns="45720" rIns="91440" bIns="45720" rtlCol="0">
            <a:normAutofit/>
          </a:bodyPr>
          <a:lstStyle>
            <a:lvl1pPr>
              <a:defRPr kumimoji="0" lang="en-US" sz="1600" b="0" i="0" u="none" strike="noStrike" cap="none" spc="0" normalizeH="0" baseline="0" smtClean="0">
                <a:ln>
                  <a:noFill/>
                </a:ln>
                <a:solidFill>
                  <a:srgbClr val="00209A"/>
                </a:solidFill>
                <a:effectLst/>
                <a:uLnTx/>
                <a:uFillTx/>
                <a:latin typeface="Arial" panose="020B0604020202020204" pitchFamily="34" charset="0"/>
                <a:cs typeface="Arial" panose="020B0604020202020204" pitchFamily="34" charset="0"/>
              </a:defRPr>
            </a:lvl1pPr>
            <a:lvl2pPr>
              <a:defRPr lang="en-US" smtClean="0"/>
            </a:lvl2pPr>
            <a:lvl3pPr>
              <a:defRPr lang="en-US" smtClean="0"/>
            </a:lvl3pPr>
            <a:lvl4pPr>
              <a:defRPr lang="en-US" smtClean="0"/>
            </a:lvl4pPr>
            <a:lvl5pPr>
              <a:defRPr lang="en-GB"/>
            </a:lvl5pPr>
          </a:lstStyle>
          <a:p>
            <a:pPr marL="0" marR="0" lvl="0" indent="0" fontAlgn="auto">
              <a:lnSpc>
                <a:spcPct val="100000"/>
              </a:lnSpc>
              <a:spcAft>
                <a:spcPts val="0"/>
              </a:spcAft>
              <a:buClr>
                <a:srgbClr val="CEFFE2"/>
              </a:buClr>
              <a:buSzTx/>
              <a:buFontTx/>
              <a:buNone/>
              <a:tabLst/>
            </a:pPr>
            <a:r>
              <a:rPr lang="en-US" dirty="0"/>
              <a:t>Click to edit</a:t>
            </a:r>
          </a:p>
        </p:txBody>
      </p:sp>
      <p:pic>
        <p:nvPicPr>
          <p:cNvPr id="7" name="Bilde 9">
            <a:extLst>
              <a:ext uri="{FF2B5EF4-FFF2-40B4-BE49-F238E27FC236}">
                <a16:creationId xmlns:a16="http://schemas.microsoft.com/office/drawing/2014/main" id="{0EF06A7D-5872-4D06-BFD9-FC046FE299D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60000" y="6336000"/>
            <a:ext cx="1440000" cy="240465"/>
          </a:xfrm>
          <a:prstGeom prst="rect">
            <a:avLst/>
          </a:prstGeom>
        </p:spPr>
      </p:pic>
      <p:pic>
        <p:nvPicPr>
          <p:cNvPr id="13" name="Bilde 12" descr="Et bilde som inneholder fugl, blomst&#10;&#10;Automatisk generert beskrivelse">
            <a:extLst>
              <a:ext uri="{FF2B5EF4-FFF2-40B4-BE49-F238E27FC236}">
                <a16:creationId xmlns:a16="http://schemas.microsoft.com/office/drawing/2014/main" id="{D59D3242-9EBD-844F-8B87-64A7FF66BDC7}"/>
              </a:ext>
            </a:extLst>
          </p:cNvPr>
          <p:cNvPicPr>
            <a:picLocks noChangeAspect="1"/>
          </p:cNvPicPr>
          <p:nvPr userDrawn="1"/>
        </p:nvPicPr>
        <p:blipFill rotWithShape="1">
          <a:blip r:embed="rId3">
            <a:alphaModFix amt="10000"/>
            <a:extLst>
              <a:ext uri="{28A0092B-C50C-407E-A947-70E740481C1C}">
                <a14:useLocalDpi xmlns:a14="http://schemas.microsoft.com/office/drawing/2010/main" val="0"/>
              </a:ext>
            </a:extLst>
          </a:blip>
          <a:srcRect l="30782" r="-5" b="39368"/>
          <a:stretch/>
        </p:blipFill>
        <p:spPr>
          <a:xfrm rot="16200000">
            <a:off x="5248196" y="-85805"/>
            <a:ext cx="6858000" cy="7029609"/>
          </a:xfrm>
          <a:prstGeom prst="rect">
            <a:avLst/>
          </a:prstGeom>
        </p:spPr>
      </p:pic>
    </p:spTree>
    <p:extLst>
      <p:ext uri="{BB962C8B-B14F-4D97-AF65-F5344CB8AC3E}">
        <p14:creationId xmlns:p14="http://schemas.microsoft.com/office/powerpoint/2010/main" val="2544275220"/>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Comparison 4">
    <p:bg>
      <p:bgPr>
        <a:solidFill>
          <a:srgbClr val="FCD13D"/>
        </a:solidFill>
        <a:effectLst/>
      </p:bgPr>
    </p:bg>
    <p:spTree>
      <p:nvGrpSpPr>
        <p:cNvPr id="1" name=""/>
        <p:cNvGrpSpPr/>
        <p:nvPr/>
      </p:nvGrpSpPr>
      <p:grpSpPr>
        <a:xfrm>
          <a:off x="0" y="0"/>
          <a:ext cx="0" cy="0"/>
          <a:chOff x="0" y="0"/>
          <a:chExt cx="0" cy="0"/>
        </a:xfrm>
      </p:grpSpPr>
      <p:sp>
        <p:nvSpPr>
          <p:cNvPr id="8" name="Content Placeholder 5">
            <a:extLst>
              <a:ext uri="{FF2B5EF4-FFF2-40B4-BE49-F238E27FC236}">
                <a16:creationId xmlns:a16="http://schemas.microsoft.com/office/drawing/2014/main" id="{2DB1E997-4DDB-4A62-8AEA-1DE280009CF1}"/>
              </a:ext>
            </a:extLst>
          </p:cNvPr>
          <p:cNvSpPr>
            <a:spLocks noGrp="1"/>
          </p:cNvSpPr>
          <p:nvPr>
            <p:ph sz="quarter" idx="13" hasCustomPrompt="1"/>
          </p:nvPr>
        </p:nvSpPr>
        <p:spPr>
          <a:xfrm>
            <a:off x="6172200" y="3750091"/>
            <a:ext cx="5183188" cy="2243172"/>
          </a:xfrm>
        </p:spPr>
        <p:txBody>
          <a:bodyPr>
            <a:normAutofit/>
          </a:bodyPr>
          <a:lstStyle>
            <a:lvl1pPr>
              <a:defRPr sz="1600">
                <a:solidFill>
                  <a:srgbClr val="00209A"/>
                </a:solidFill>
              </a:defRPr>
            </a:lvl1pPr>
            <a:lvl2pPr>
              <a:defRPr sz="1400">
                <a:solidFill>
                  <a:srgbClr val="00209A"/>
                </a:solidFill>
              </a:defRPr>
            </a:lvl2pPr>
            <a:lvl3pPr>
              <a:defRPr sz="1200">
                <a:solidFill>
                  <a:srgbClr val="00209A"/>
                </a:solidFill>
              </a:defRPr>
            </a:lvl3pPr>
            <a:lvl4pPr>
              <a:defRPr sz="1100">
                <a:solidFill>
                  <a:srgbClr val="00209A"/>
                </a:solidFill>
              </a:defRPr>
            </a:lvl4pPr>
            <a:lvl5pPr>
              <a:defRPr sz="1100">
                <a:solidFill>
                  <a:srgbClr val="00209A"/>
                </a:solidFill>
              </a:defRPr>
            </a:lvl5pPr>
          </a:lstStyle>
          <a:p>
            <a:pPr lvl="0"/>
            <a:r>
              <a:rPr lang="en-US" dirty="0"/>
              <a:t>Click to edit</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3" name="Content Placeholder 3">
            <a:extLst>
              <a:ext uri="{FF2B5EF4-FFF2-40B4-BE49-F238E27FC236}">
                <a16:creationId xmlns:a16="http://schemas.microsoft.com/office/drawing/2014/main" id="{D52BD904-46ED-49ED-8AC0-620B5223B093}"/>
              </a:ext>
            </a:extLst>
          </p:cNvPr>
          <p:cNvSpPr>
            <a:spLocks noGrp="1"/>
          </p:cNvSpPr>
          <p:nvPr>
            <p:ph sz="half" idx="11" hasCustomPrompt="1"/>
          </p:nvPr>
        </p:nvSpPr>
        <p:spPr>
          <a:xfrm>
            <a:off x="839788" y="3750091"/>
            <a:ext cx="5157787" cy="2243172"/>
          </a:xfrm>
        </p:spPr>
        <p:txBody>
          <a:bodyPr>
            <a:normAutofit/>
          </a:bodyPr>
          <a:lstStyle>
            <a:lvl1pPr>
              <a:defRPr sz="1600">
                <a:solidFill>
                  <a:srgbClr val="00209A"/>
                </a:solidFill>
              </a:defRPr>
            </a:lvl1pPr>
            <a:lvl2pPr>
              <a:defRPr sz="1400">
                <a:solidFill>
                  <a:srgbClr val="00209A"/>
                </a:solidFill>
              </a:defRPr>
            </a:lvl2pPr>
            <a:lvl3pPr>
              <a:defRPr sz="1200">
                <a:solidFill>
                  <a:srgbClr val="00209A"/>
                </a:solidFill>
              </a:defRPr>
            </a:lvl3pPr>
            <a:lvl4pPr>
              <a:defRPr sz="1100">
                <a:solidFill>
                  <a:srgbClr val="00209A"/>
                </a:solidFill>
              </a:defRPr>
            </a:lvl4pPr>
            <a:lvl5pPr>
              <a:defRPr sz="1100">
                <a:solidFill>
                  <a:srgbClr val="00209A"/>
                </a:solidFill>
              </a:defRPr>
            </a:lvl5pPr>
          </a:lstStyle>
          <a:p>
            <a:pPr lvl="0"/>
            <a:r>
              <a:rPr lang="en-US" dirty="0"/>
              <a:t>Click to edit</a:t>
            </a:r>
          </a:p>
          <a:p>
            <a:pPr lvl="1"/>
            <a:r>
              <a:rPr lang="en-US" dirty="0"/>
              <a:t>Second level</a:t>
            </a:r>
          </a:p>
          <a:p>
            <a:pPr lvl="2"/>
            <a:r>
              <a:rPr lang="en-US" dirty="0"/>
              <a:t>Third level</a:t>
            </a:r>
          </a:p>
          <a:p>
            <a:pPr lvl="3"/>
            <a:r>
              <a:rPr lang="en-US" dirty="0"/>
              <a:t>Fourth level</a:t>
            </a:r>
          </a:p>
          <a:p>
            <a:pPr lvl="4"/>
            <a:r>
              <a:rPr lang="en-US"/>
              <a:t>Fifth level</a:t>
            </a:r>
            <a:endParaRPr lang="en-US" dirty="0"/>
          </a:p>
        </p:txBody>
      </p:sp>
      <p:sp>
        <p:nvSpPr>
          <p:cNvPr id="2" name="Title 1">
            <a:extLst>
              <a:ext uri="{FF2B5EF4-FFF2-40B4-BE49-F238E27FC236}">
                <a16:creationId xmlns:a16="http://schemas.microsoft.com/office/drawing/2014/main" id="{5CCB47FD-7F26-49C8-B8F3-EBB165B916BD}"/>
              </a:ext>
            </a:extLst>
          </p:cNvPr>
          <p:cNvSpPr>
            <a:spLocks noGrp="1"/>
          </p:cNvSpPr>
          <p:nvPr>
            <p:ph type="title" hasCustomPrompt="1"/>
          </p:nvPr>
        </p:nvSpPr>
        <p:spPr>
          <a:xfrm>
            <a:off x="839788" y="719107"/>
            <a:ext cx="10515600" cy="511062"/>
          </a:xfrm>
        </p:spPr>
        <p:txBody>
          <a:bodyPr>
            <a:normAutofit/>
          </a:bodyPr>
          <a:lstStyle>
            <a:lvl1pPr>
              <a:defRPr sz="2600" b="1">
                <a:solidFill>
                  <a:srgbClr val="00209A"/>
                </a:solidFill>
              </a:defRPr>
            </a:lvl1pPr>
          </a:lstStyle>
          <a:p>
            <a:r>
              <a:rPr lang="en-US" dirty="0"/>
              <a:t>Click to edit title</a:t>
            </a:r>
          </a:p>
        </p:txBody>
      </p:sp>
      <p:sp>
        <p:nvSpPr>
          <p:cNvPr id="14" name="Content Placeholder 5">
            <a:extLst>
              <a:ext uri="{FF2B5EF4-FFF2-40B4-BE49-F238E27FC236}">
                <a16:creationId xmlns:a16="http://schemas.microsoft.com/office/drawing/2014/main" id="{B559A359-3BB3-4CCD-A8F7-85B24F68467F}"/>
              </a:ext>
            </a:extLst>
          </p:cNvPr>
          <p:cNvSpPr>
            <a:spLocks noGrp="1"/>
          </p:cNvSpPr>
          <p:nvPr>
            <p:ph sz="quarter" idx="4" hasCustomPrompt="1"/>
          </p:nvPr>
        </p:nvSpPr>
        <p:spPr>
          <a:xfrm>
            <a:off x="6172200" y="1353600"/>
            <a:ext cx="5183188" cy="2243172"/>
          </a:xfrm>
        </p:spPr>
        <p:txBody>
          <a:bodyPr>
            <a:normAutofit/>
          </a:bodyPr>
          <a:lstStyle>
            <a:lvl1pPr>
              <a:defRPr sz="1600">
                <a:solidFill>
                  <a:srgbClr val="00209A"/>
                </a:solidFill>
              </a:defRPr>
            </a:lvl1pPr>
            <a:lvl2pPr>
              <a:defRPr sz="1400">
                <a:solidFill>
                  <a:srgbClr val="00209A"/>
                </a:solidFill>
              </a:defRPr>
            </a:lvl2pPr>
            <a:lvl3pPr>
              <a:defRPr sz="1200">
                <a:solidFill>
                  <a:srgbClr val="00209A"/>
                </a:solidFill>
              </a:defRPr>
            </a:lvl3pPr>
            <a:lvl4pPr>
              <a:defRPr sz="1100">
                <a:solidFill>
                  <a:srgbClr val="00209A"/>
                </a:solidFill>
              </a:defRPr>
            </a:lvl4pPr>
            <a:lvl5pPr>
              <a:defRPr sz="1100">
                <a:solidFill>
                  <a:srgbClr val="00209A"/>
                </a:solidFill>
              </a:defRPr>
            </a:lvl5pPr>
          </a:lstStyle>
          <a:p>
            <a:pPr lvl="0"/>
            <a:r>
              <a:rPr lang="en-US" dirty="0"/>
              <a:t>Click to edit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3">
            <a:extLst>
              <a:ext uri="{FF2B5EF4-FFF2-40B4-BE49-F238E27FC236}">
                <a16:creationId xmlns:a16="http://schemas.microsoft.com/office/drawing/2014/main" id="{B134A75C-A616-45B8-B328-30A1B45FEAA2}"/>
              </a:ext>
            </a:extLst>
          </p:cNvPr>
          <p:cNvSpPr>
            <a:spLocks noGrp="1"/>
          </p:cNvSpPr>
          <p:nvPr>
            <p:ph sz="half" idx="2" hasCustomPrompt="1"/>
          </p:nvPr>
        </p:nvSpPr>
        <p:spPr>
          <a:xfrm>
            <a:off x="839788" y="1353600"/>
            <a:ext cx="5157787" cy="2243172"/>
          </a:xfrm>
        </p:spPr>
        <p:txBody>
          <a:bodyPr>
            <a:normAutofit/>
          </a:bodyPr>
          <a:lstStyle>
            <a:lvl1pPr>
              <a:defRPr sz="1600">
                <a:solidFill>
                  <a:srgbClr val="00209A"/>
                </a:solidFill>
              </a:defRPr>
            </a:lvl1pPr>
            <a:lvl2pPr>
              <a:defRPr sz="1400">
                <a:solidFill>
                  <a:srgbClr val="00209A"/>
                </a:solidFill>
              </a:defRPr>
            </a:lvl2pPr>
            <a:lvl3pPr>
              <a:defRPr sz="1200">
                <a:solidFill>
                  <a:srgbClr val="00209A"/>
                </a:solidFill>
              </a:defRPr>
            </a:lvl3pPr>
            <a:lvl4pPr>
              <a:defRPr sz="1100">
                <a:solidFill>
                  <a:srgbClr val="00209A"/>
                </a:solidFill>
              </a:defRPr>
            </a:lvl4pPr>
            <a:lvl5pPr>
              <a:defRPr sz="1100">
                <a:solidFill>
                  <a:srgbClr val="00209A"/>
                </a:solidFill>
              </a:defRPr>
            </a:lvl5pPr>
          </a:lstStyle>
          <a:p>
            <a:pPr lvl="0"/>
            <a:r>
              <a:rPr lang="en-US" dirty="0"/>
              <a:t>Click to edit</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9" name="Bilde 9">
            <a:extLst>
              <a:ext uri="{FF2B5EF4-FFF2-40B4-BE49-F238E27FC236}">
                <a16:creationId xmlns:a16="http://schemas.microsoft.com/office/drawing/2014/main" id="{BF67D4DD-1BD8-4126-8743-7A1C5F4E175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60000" y="6336000"/>
            <a:ext cx="1440000" cy="240465"/>
          </a:xfrm>
          <a:prstGeom prst="rect">
            <a:avLst/>
          </a:prstGeom>
        </p:spPr>
      </p:pic>
    </p:spTree>
    <p:extLst>
      <p:ext uri="{BB962C8B-B14F-4D97-AF65-F5344CB8AC3E}">
        <p14:creationId xmlns:p14="http://schemas.microsoft.com/office/powerpoint/2010/main" val="373092733"/>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Yellow with title and logo">
    <p:bg>
      <p:bgPr>
        <a:solidFill>
          <a:srgbClr val="FCD13D"/>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0B15329-0D48-4A08-8846-37ACB2D6CB24}"/>
              </a:ext>
            </a:extLst>
          </p:cNvPr>
          <p:cNvSpPr>
            <a:spLocks noGrp="1"/>
          </p:cNvSpPr>
          <p:nvPr>
            <p:ph type="title" hasCustomPrompt="1"/>
          </p:nvPr>
        </p:nvSpPr>
        <p:spPr>
          <a:xfrm>
            <a:off x="839788" y="719107"/>
            <a:ext cx="10515600" cy="511062"/>
          </a:xfrm>
        </p:spPr>
        <p:txBody>
          <a:bodyPr>
            <a:normAutofit/>
          </a:bodyPr>
          <a:lstStyle>
            <a:lvl1pPr>
              <a:defRPr sz="2600" b="1">
                <a:solidFill>
                  <a:srgbClr val="00209A"/>
                </a:solidFill>
              </a:defRPr>
            </a:lvl1pPr>
          </a:lstStyle>
          <a:p>
            <a:r>
              <a:rPr lang="en-US" dirty="0"/>
              <a:t>Click to edit title</a:t>
            </a:r>
          </a:p>
        </p:txBody>
      </p:sp>
      <p:pic>
        <p:nvPicPr>
          <p:cNvPr id="4" name="Bilde 9">
            <a:extLst>
              <a:ext uri="{FF2B5EF4-FFF2-40B4-BE49-F238E27FC236}">
                <a16:creationId xmlns:a16="http://schemas.microsoft.com/office/drawing/2014/main" id="{E2CC46DD-B7CA-4851-961D-908718E15D8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60000" y="6336000"/>
            <a:ext cx="1440000" cy="240465"/>
          </a:xfrm>
          <a:prstGeom prst="rect">
            <a:avLst/>
          </a:prstGeom>
        </p:spPr>
      </p:pic>
    </p:spTree>
    <p:extLst>
      <p:ext uri="{BB962C8B-B14F-4D97-AF65-F5344CB8AC3E}">
        <p14:creationId xmlns:p14="http://schemas.microsoft.com/office/powerpoint/2010/main" val="1264428050"/>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itleOnly" preserve="1">
  <p:cSld name="Finish/Pause">
    <p:bg>
      <p:bgPr>
        <a:solidFill>
          <a:srgbClr val="FCD13D"/>
        </a:solidFill>
        <a:effectLst/>
      </p:bgPr>
    </p:bg>
    <p:spTree>
      <p:nvGrpSpPr>
        <p:cNvPr id="1" name=""/>
        <p:cNvGrpSpPr/>
        <p:nvPr/>
      </p:nvGrpSpPr>
      <p:grpSpPr>
        <a:xfrm>
          <a:off x="0" y="0"/>
          <a:ext cx="0" cy="0"/>
          <a:chOff x="0" y="0"/>
          <a:chExt cx="0" cy="0"/>
        </a:xfrm>
      </p:grpSpPr>
      <p:sp>
        <p:nvSpPr>
          <p:cNvPr id="7" name="TextBox 2">
            <a:extLst>
              <a:ext uri="{FF2B5EF4-FFF2-40B4-BE49-F238E27FC236}">
                <a16:creationId xmlns:a16="http://schemas.microsoft.com/office/drawing/2014/main" id="{C198F70F-56ED-4BC5-9F92-2A48D7E705CE}"/>
              </a:ext>
            </a:extLst>
          </p:cNvPr>
          <p:cNvSpPr txBox="1"/>
          <p:nvPr userDrawn="1"/>
        </p:nvSpPr>
        <p:spPr>
          <a:xfrm>
            <a:off x="11064873" y="5829399"/>
            <a:ext cx="915635" cy="861774"/>
          </a:xfrm>
          <a:prstGeom prst="rect">
            <a:avLst/>
          </a:prstGeom>
          <a:noFill/>
        </p:spPr>
        <p:txBody>
          <a:bodyPr wrap="none" rtlCol="0">
            <a:spAutoFit/>
          </a:bodyPr>
          <a:lstStyle/>
          <a:p>
            <a:r>
              <a:rPr lang="en-US" sz="1000" b="1" dirty="0">
                <a:solidFill>
                  <a:srgbClr val="00209A"/>
                </a:solidFill>
              </a:rPr>
              <a:t>T</a:t>
            </a:r>
            <a:r>
              <a:rPr lang="en-US" sz="800" dirty="0">
                <a:solidFill>
                  <a:srgbClr val="00209A"/>
                </a:solidFill>
              </a:rPr>
              <a:t>ransparent</a:t>
            </a:r>
          </a:p>
          <a:p>
            <a:r>
              <a:rPr lang="en-US" sz="1000" b="1" dirty="0">
                <a:solidFill>
                  <a:srgbClr val="00209A"/>
                </a:solidFill>
              </a:rPr>
              <a:t>R</a:t>
            </a:r>
            <a:r>
              <a:rPr lang="en-US" sz="800" dirty="0">
                <a:solidFill>
                  <a:srgbClr val="00209A"/>
                </a:solidFill>
              </a:rPr>
              <a:t>espectful</a:t>
            </a:r>
          </a:p>
          <a:p>
            <a:r>
              <a:rPr lang="en-US" sz="1000" b="1" dirty="0">
                <a:solidFill>
                  <a:srgbClr val="00209A"/>
                </a:solidFill>
              </a:rPr>
              <a:t>A</a:t>
            </a:r>
            <a:r>
              <a:rPr lang="en-US" sz="800" dirty="0">
                <a:solidFill>
                  <a:srgbClr val="00209A"/>
                </a:solidFill>
              </a:rPr>
              <a:t>ccountable</a:t>
            </a:r>
          </a:p>
          <a:p>
            <a:r>
              <a:rPr lang="en-US" sz="1000" b="1" dirty="0">
                <a:solidFill>
                  <a:srgbClr val="00209A"/>
                </a:solidFill>
              </a:rPr>
              <a:t>C</a:t>
            </a:r>
            <a:r>
              <a:rPr lang="en-US" sz="800" dirty="0">
                <a:solidFill>
                  <a:srgbClr val="00209A"/>
                </a:solidFill>
              </a:rPr>
              <a:t>hallenging</a:t>
            </a:r>
          </a:p>
          <a:p>
            <a:r>
              <a:rPr lang="en-US" sz="1000" b="1" dirty="0">
                <a:solidFill>
                  <a:srgbClr val="00209A"/>
                </a:solidFill>
              </a:rPr>
              <a:t>K</a:t>
            </a:r>
            <a:r>
              <a:rPr lang="en-US" sz="800" dirty="0">
                <a:solidFill>
                  <a:srgbClr val="00209A"/>
                </a:solidFill>
              </a:rPr>
              <a:t>nowledgeable</a:t>
            </a:r>
          </a:p>
        </p:txBody>
      </p:sp>
      <p:grpSp>
        <p:nvGrpSpPr>
          <p:cNvPr id="6" name="Gruppe 5">
            <a:extLst>
              <a:ext uri="{FF2B5EF4-FFF2-40B4-BE49-F238E27FC236}">
                <a16:creationId xmlns:a16="http://schemas.microsoft.com/office/drawing/2014/main" id="{BA0355DF-A14F-4A7D-A4F6-6191F5FFF4F6}"/>
              </a:ext>
            </a:extLst>
          </p:cNvPr>
          <p:cNvGrpSpPr/>
          <p:nvPr userDrawn="1"/>
        </p:nvGrpSpPr>
        <p:grpSpPr>
          <a:xfrm>
            <a:off x="3667432" y="1366146"/>
            <a:ext cx="4857136" cy="4125709"/>
            <a:chOff x="3667432" y="1374497"/>
            <a:chExt cx="4857136" cy="4125709"/>
          </a:xfrm>
        </p:grpSpPr>
        <p:pic>
          <p:nvPicPr>
            <p:cNvPr id="9" name="Bilde 8" descr="Et bilde som inneholder øks&#10;&#10;Automatisk generert beskrivelse">
              <a:extLst>
                <a:ext uri="{FF2B5EF4-FFF2-40B4-BE49-F238E27FC236}">
                  <a16:creationId xmlns:a16="http://schemas.microsoft.com/office/drawing/2014/main" id="{9C4AACB5-8C67-4489-833B-BE90E06057F5}"/>
                </a:ext>
              </a:extLst>
            </p:cNvPr>
            <p:cNvPicPr>
              <a:picLocks noChangeAspect="1"/>
            </p:cNvPicPr>
            <p:nvPr/>
          </p:nvPicPr>
          <p:blipFill>
            <a:blip r:embed="rId2" cstate="email">
              <a:alphaModFix amt="20000"/>
              <a:extLst>
                <a:ext uri="{28A0092B-C50C-407E-A947-70E740481C1C}">
                  <a14:useLocalDpi xmlns:a14="http://schemas.microsoft.com/office/drawing/2010/main"/>
                </a:ext>
              </a:extLst>
            </a:blip>
            <a:stretch>
              <a:fillRect/>
            </a:stretch>
          </p:blipFill>
          <p:spPr>
            <a:xfrm>
              <a:off x="3667432" y="1374497"/>
              <a:ext cx="4857136" cy="4125709"/>
            </a:xfrm>
            <a:prstGeom prst="rect">
              <a:avLst/>
            </a:prstGeom>
          </p:spPr>
        </p:pic>
        <p:pic>
          <p:nvPicPr>
            <p:cNvPr id="10" name="Bilde 9">
              <a:extLst>
                <a:ext uri="{FF2B5EF4-FFF2-40B4-BE49-F238E27FC236}">
                  <a16:creationId xmlns:a16="http://schemas.microsoft.com/office/drawing/2014/main" id="{41058A9F-479E-4F41-9145-68B7F877A7AF}"/>
                </a:ext>
              </a:extLst>
            </p:cNvPr>
            <p:cNvPicPr>
              <a:picLocks noChangeAspect="1"/>
            </p:cNvPicPr>
            <p:nvPr/>
          </p:nvPicPr>
          <p:blipFill>
            <a:blip r:embed="rId3" cstate="email">
              <a:alphaModFix amt="36000"/>
              <a:extLst>
                <a:ext uri="{28A0092B-C50C-407E-A947-70E740481C1C}">
                  <a14:useLocalDpi xmlns:a14="http://schemas.microsoft.com/office/drawing/2010/main"/>
                </a:ext>
              </a:extLst>
            </a:blip>
            <a:stretch>
              <a:fillRect/>
            </a:stretch>
          </p:blipFill>
          <p:spPr>
            <a:xfrm>
              <a:off x="3670700" y="1376075"/>
              <a:ext cx="4850600" cy="4120156"/>
            </a:xfrm>
            <a:prstGeom prst="rect">
              <a:avLst/>
            </a:prstGeom>
          </p:spPr>
        </p:pic>
      </p:grpSp>
      <p:sp>
        <p:nvSpPr>
          <p:cNvPr id="2" name="Title 1">
            <a:extLst>
              <a:ext uri="{FF2B5EF4-FFF2-40B4-BE49-F238E27FC236}">
                <a16:creationId xmlns:a16="http://schemas.microsoft.com/office/drawing/2014/main" id="{C7170FE1-3BD6-40B4-8579-07DC59734786}"/>
              </a:ext>
            </a:extLst>
          </p:cNvPr>
          <p:cNvSpPr>
            <a:spLocks noGrp="1"/>
          </p:cNvSpPr>
          <p:nvPr>
            <p:ph type="title" hasCustomPrompt="1"/>
          </p:nvPr>
        </p:nvSpPr>
        <p:spPr>
          <a:xfrm>
            <a:off x="714000" y="1543289"/>
            <a:ext cx="10764000" cy="1080000"/>
          </a:xfrm>
        </p:spPr>
        <p:txBody>
          <a:bodyPr vert="horz" lIns="91440" tIns="45720" rIns="91440" bIns="45720" rtlCol="0" anchor="ctr">
            <a:normAutofit/>
          </a:bodyPr>
          <a:lstStyle>
            <a:lvl1pPr algn="ctr">
              <a:defRPr lang="en-GB" sz="2600" b="1">
                <a:solidFill>
                  <a:srgbClr val="00209A"/>
                </a:solidFill>
              </a:defRPr>
            </a:lvl1pPr>
          </a:lstStyle>
          <a:p>
            <a:pPr lvl="0"/>
            <a:r>
              <a:rPr lang="en-US" dirty="0"/>
              <a:t>Click to edit title</a:t>
            </a:r>
          </a:p>
        </p:txBody>
      </p:sp>
      <p:pic>
        <p:nvPicPr>
          <p:cNvPr id="11" name="Bilde 9">
            <a:extLst>
              <a:ext uri="{FF2B5EF4-FFF2-40B4-BE49-F238E27FC236}">
                <a16:creationId xmlns:a16="http://schemas.microsoft.com/office/drawing/2014/main" id="{3F033CE8-2E0C-4F17-AA0D-089123223132}"/>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360000" y="6336000"/>
            <a:ext cx="1440000" cy="240465"/>
          </a:xfrm>
          <a:prstGeom prst="rect">
            <a:avLst/>
          </a:prstGeom>
        </p:spPr>
      </p:pic>
    </p:spTree>
    <p:extLst>
      <p:ext uri="{BB962C8B-B14F-4D97-AF65-F5344CB8AC3E}">
        <p14:creationId xmlns:p14="http://schemas.microsoft.com/office/powerpoint/2010/main" val="3411377963"/>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and sub 1">
    <p:bg>
      <p:bgPr>
        <a:solidFill>
          <a:srgbClr val="E8EBED"/>
        </a:solidFill>
        <a:effectLst/>
      </p:bgPr>
    </p:bg>
    <p:spTree>
      <p:nvGrpSpPr>
        <p:cNvPr id="1" name=""/>
        <p:cNvGrpSpPr/>
        <p:nvPr/>
      </p:nvGrpSpPr>
      <p:grpSpPr>
        <a:xfrm>
          <a:off x="0" y="0"/>
          <a:ext cx="0" cy="0"/>
          <a:chOff x="0" y="0"/>
          <a:chExt cx="0" cy="0"/>
        </a:xfrm>
      </p:grpSpPr>
      <p:pic>
        <p:nvPicPr>
          <p:cNvPr id="7" name="Bilde 6" descr="Et bilde som inneholder fugl, blomst&#10;&#10;Automatisk generert beskrivelse">
            <a:extLst>
              <a:ext uri="{FF2B5EF4-FFF2-40B4-BE49-F238E27FC236}">
                <a16:creationId xmlns:a16="http://schemas.microsoft.com/office/drawing/2014/main" id="{B800F569-D647-1E4A-99E1-8DC090A8012D}"/>
              </a:ext>
            </a:extLst>
          </p:cNvPr>
          <p:cNvPicPr>
            <a:picLocks noChangeAspect="1"/>
          </p:cNvPicPr>
          <p:nvPr userDrawn="1"/>
        </p:nvPicPr>
        <p:blipFill rotWithShape="1">
          <a:blip r:embed="rId2">
            <a:alphaModFix amt="20000"/>
            <a:extLst>
              <a:ext uri="{28A0092B-C50C-407E-A947-70E740481C1C}">
                <a14:useLocalDpi xmlns:a14="http://schemas.microsoft.com/office/drawing/2010/main" val="0"/>
              </a:ext>
            </a:extLst>
          </a:blip>
          <a:srcRect l="48608" t="39663" r="9"/>
          <a:stretch/>
        </p:blipFill>
        <p:spPr>
          <a:xfrm rot="16200000">
            <a:off x="514079" y="3593293"/>
            <a:ext cx="2750628" cy="3778786"/>
          </a:xfrm>
          <a:prstGeom prst="rect">
            <a:avLst/>
          </a:prstGeom>
        </p:spPr>
      </p:pic>
      <p:sp>
        <p:nvSpPr>
          <p:cNvPr id="15" name="Title 1">
            <a:extLst>
              <a:ext uri="{FF2B5EF4-FFF2-40B4-BE49-F238E27FC236}">
                <a16:creationId xmlns:a16="http://schemas.microsoft.com/office/drawing/2014/main" id="{0E8063BF-2984-4D72-BAB1-832A05D2D9EB}"/>
              </a:ext>
            </a:extLst>
          </p:cNvPr>
          <p:cNvSpPr>
            <a:spLocks noGrp="1"/>
          </p:cNvSpPr>
          <p:nvPr>
            <p:ph type="title" hasCustomPrompt="1"/>
          </p:nvPr>
        </p:nvSpPr>
        <p:spPr>
          <a:xfrm>
            <a:off x="839788" y="719107"/>
            <a:ext cx="10515600" cy="511062"/>
          </a:xfrm>
        </p:spPr>
        <p:txBody>
          <a:bodyPr>
            <a:normAutofit/>
          </a:bodyPr>
          <a:lstStyle>
            <a:lvl1pPr>
              <a:defRPr sz="2600" b="1">
                <a:solidFill>
                  <a:srgbClr val="00209A"/>
                </a:solidFill>
              </a:defRPr>
            </a:lvl1pPr>
          </a:lstStyle>
          <a:p>
            <a:r>
              <a:rPr lang="en-US" dirty="0"/>
              <a:t>Click to edit title</a:t>
            </a:r>
          </a:p>
        </p:txBody>
      </p:sp>
      <p:sp>
        <p:nvSpPr>
          <p:cNvPr id="12" name="Text Placeholder 3">
            <a:extLst>
              <a:ext uri="{FF2B5EF4-FFF2-40B4-BE49-F238E27FC236}">
                <a16:creationId xmlns:a16="http://schemas.microsoft.com/office/drawing/2014/main" id="{9501C204-183B-4AF7-8594-23134C6BEF9C}"/>
              </a:ext>
            </a:extLst>
          </p:cNvPr>
          <p:cNvSpPr>
            <a:spLocks noGrp="1"/>
          </p:cNvSpPr>
          <p:nvPr>
            <p:ph type="body" sz="quarter" idx="11" hasCustomPrompt="1"/>
          </p:nvPr>
        </p:nvSpPr>
        <p:spPr>
          <a:xfrm>
            <a:off x="838800" y="1354014"/>
            <a:ext cx="4359545" cy="3356131"/>
          </a:xfrm>
        </p:spPr>
        <p:txBody>
          <a:bodyPr vert="horz" lIns="91440" tIns="45720" rIns="91440" bIns="45720" rtlCol="0">
            <a:normAutofit/>
          </a:bodyPr>
          <a:lstStyle>
            <a:lvl1pPr>
              <a:defRPr kumimoji="0" lang="en-US" sz="1600" b="0" i="0" u="none" strike="noStrike" cap="none" spc="0" normalizeH="0" baseline="0" smtClean="0">
                <a:ln>
                  <a:noFill/>
                </a:ln>
                <a:solidFill>
                  <a:srgbClr val="00209A"/>
                </a:solidFill>
                <a:effectLst/>
                <a:uLnTx/>
                <a:uFillTx/>
                <a:latin typeface="Arial" panose="020B0604020202020204" pitchFamily="34" charset="0"/>
                <a:cs typeface="Arial" panose="020B0604020202020204" pitchFamily="34" charset="0"/>
              </a:defRPr>
            </a:lvl1pPr>
            <a:lvl2pPr>
              <a:defRPr lang="en-US" smtClean="0"/>
            </a:lvl2pPr>
            <a:lvl3pPr>
              <a:defRPr lang="en-US" smtClean="0"/>
            </a:lvl3pPr>
            <a:lvl4pPr>
              <a:defRPr lang="en-US" smtClean="0"/>
            </a:lvl4pPr>
            <a:lvl5pPr>
              <a:defRPr lang="en-GB"/>
            </a:lvl5pPr>
          </a:lstStyle>
          <a:p>
            <a:pPr marL="0" marR="0" lvl="0" indent="0" fontAlgn="auto">
              <a:lnSpc>
                <a:spcPct val="100000"/>
              </a:lnSpc>
              <a:spcAft>
                <a:spcPts val="0"/>
              </a:spcAft>
              <a:buClr>
                <a:srgbClr val="CEFFE2"/>
              </a:buClr>
              <a:buSzTx/>
              <a:buFontTx/>
              <a:buNone/>
              <a:tabLst/>
            </a:pPr>
            <a:r>
              <a:rPr lang="en-US" dirty="0"/>
              <a:t>Click to edit</a:t>
            </a:r>
          </a:p>
        </p:txBody>
      </p:sp>
      <p:pic>
        <p:nvPicPr>
          <p:cNvPr id="6" name="Bilde 9">
            <a:extLst>
              <a:ext uri="{FF2B5EF4-FFF2-40B4-BE49-F238E27FC236}">
                <a16:creationId xmlns:a16="http://schemas.microsoft.com/office/drawing/2014/main" id="{AECBA0C8-AEEE-4809-8AAA-046844C2CD95}"/>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60000" y="6336000"/>
            <a:ext cx="1440000" cy="240465"/>
          </a:xfrm>
          <a:prstGeom prst="rect">
            <a:avLst/>
          </a:prstGeom>
        </p:spPr>
      </p:pic>
    </p:spTree>
    <p:extLst>
      <p:ext uri="{BB962C8B-B14F-4D97-AF65-F5344CB8AC3E}">
        <p14:creationId xmlns:p14="http://schemas.microsoft.com/office/powerpoint/2010/main" val="4100900049"/>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and sub 2">
    <p:bg>
      <p:bgPr>
        <a:solidFill>
          <a:srgbClr val="E8EBED"/>
        </a:solidFill>
        <a:effectLst/>
      </p:bgPr>
    </p:bg>
    <p:spTree>
      <p:nvGrpSpPr>
        <p:cNvPr id="1" name=""/>
        <p:cNvGrpSpPr/>
        <p:nvPr/>
      </p:nvGrpSpPr>
      <p:grpSpPr>
        <a:xfrm>
          <a:off x="0" y="0"/>
          <a:ext cx="0" cy="0"/>
          <a:chOff x="0" y="0"/>
          <a:chExt cx="0" cy="0"/>
        </a:xfrm>
      </p:grpSpPr>
      <p:pic>
        <p:nvPicPr>
          <p:cNvPr id="6" name="Picture 3" descr="A close up of a logo&#10;&#10;Description automatically generated">
            <a:extLst>
              <a:ext uri="{FF2B5EF4-FFF2-40B4-BE49-F238E27FC236}">
                <a16:creationId xmlns:a16="http://schemas.microsoft.com/office/drawing/2014/main" id="{9303D6F3-C0D6-E347-BEE4-E703B6F1071A}"/>
              </a:ext>
            </a:extLst>
          </p:cNvPr>
          <p:cNvPicPr>
            <a:picLocks noChangeAspect="1"/>
          </p:cNvPicPr>
          <p:nvPr userDrawn="1"/>
        </p:nvPicPr>
        <p:blipFill rotWithShape="1">
          <a:blip r:embed="rId2" cstate="email">
            <a:alphaModFix amt="50000"/>
            <a:duotone>
              <a:schemeClr val="bg2">
                <a:shade val="45000"/>
                <a:satMod val="135000"/>
              </a:schemeClr>
              <a:prstClr val="white"/>
            </a:duotone>
            <a:extLst>
              <a:ext uri="{28A0092B-C50C-407E-A947-70E740481C1C}">
                <a14:useLocalDpi xmlns:a14="http://schemas.microsoft.com/office/drawing/2010/main"/>
              </a:ext>
            </a:extLst>
          </a:blip>
          <a:srcRect t="66484" r="7768"/>
          <a:stretch/>
        </p:blipFill>
        <p:spPr>
          <a:xfrm rot="10800000">
            <a:off x="-1" y="4992625"/>
            <a:ext cx="4770633" cy="1865373"/>
          </a:xfrm>
          <a:prstGeom prst="rect">
            <a:avLst/>
          </a:prstGeom>
          <a:ln>
            <a:noFill/>
          </a:ln>
        </p:spPr>
      </p:pic>
      <p:sp>
        <p:nvSpPr>
          <p:cNvPr id="8" name="Title 1">
            <a:extLst>
              <a:ext uri="{FF2B5EF4-FFF2-40B4-BE49-F238E27FC236}">
                <a16:creationId xmlns:a16="http://schemas.microsoft.com/office/drawing/2014/main" id="{2179CCC7-0A33-49CA-978D-40E7D534CCCA}"/>
              </a:ext>
            </a:extLst>
          </p:cNvPr>
          <p:cNvSpPr>
            <a:spLocks noGrp="1"/>
          </p:cNvSpPr>
          <p:nvPr>
            <p:ph type="title" hasCustomPrompt="1"/>
          </p:nvPr>
        </p:nvSpPr>
        <p:spPr>
          <a:xfrm>
            <a:off x="839788" y="719107"/>
            <a:ext cx="10515600" cy="511062"/>
          </a:xfrm>
        </p:spPr>
        <p:txBody>
          <a:bodyPr>
            <a:normAutofit/>
          </a:bodyPr>
          <a:lstStyle>
            <a:lvl1pPr>
              <a:defRPr sz="2600" b="1">
                <a:solidFill>
                  <a:srgbClr val="00209A"/>
                </a:solidFill>
              </a:defRPr>
            </a:lvl1pPr>
          </a:lstStyle>
          <a:p>
            <a:r>
              <a:rPr lang="en-US" dirty="0"/>
              <a:t>Click to edit title</a:t>
            </a:r>
          </a:p>
        </p:txBody>
      </p:sp>
      <p:sp>
        <p:nvSpPr>
          <p:cNvPr id="7" name="Text Placeholder 3">
            <a:extLst>
              <a:ext uri="{FF2B5EF4-FFF2-40B4-BE49-F238E27FC236}">
                <a16:creationId xmlns:a16="http://schemas.microsoft.com/office/drawing/2014/main" id="{5ACADCC5-0470-4855-9E32-4F3012AA31FD}"/>
              </a:ext>
            </a:extLst>
          </p:cNvPr>
          <p:cNvSpPr>
            <a:spLocks noGrp="1"/>
          </p:cNvSpPr>
          <p:nvPr>
            <p:ph type="body" sz="quarter" idx="11" hasCustomPrompt="1"/>
          </p:nvPr>
        </p:nvSpPr>
        <p:spPr>
          <a:xfrm>
            <a:off x="838800" y="1354014"/>
            <a:ext cx="4359545" cy="3356131"/>
          </a:xfrm>
        </p:spPr>
        <p:txBody>
          <a:bodyPr vert="horz" lIns="91440" tIns="45720" rIns="91440" bIns="45720" rtlCol="0">
            <a:normAutofit/>
          </a:bodyPr>
          <a:lstStyle>
            <a:lvl1pPr>
              <a:defRPr kumimoji="0" lang="en-US" sz="1600" b="0" i="0" u="none" strike="noStrike" cap="none" spc="0" normalizeH="0" baseline="0" smtClean="0">
                <a:ln>
                  <a:noFill/>
                </a:ln>
                <a:solidFill>
                  <a:srgbClr val="00209A"/>
                </a:solidFill>
                <a:effectLst/>
                <a:uLnTx/>
                <a:uFillTx/>
                <a:latin typeface="Arial" panose="020B0604020202020204" pitchFamily="34" charset="0"/>
                <a:cs typeface="Arial" panose="020B0604020202020204" pitchFamily="34" charset="0"/>
              </a:defRPr>
            </a:lvl1pPr>
            <a:lvl2pPr>
              <a:defRPr lang="en-US" smtClean="0"/>
            </a:lvl2pPr>
            <a:lvl3pPr>
              <a:defRPr lang="en-US" smtClean="0"/>
            </a:lvl3pPr>
            <a:lvl4pPr>
              <a:defRPr lang="en-US" smtClean="0"/>
            </a:lvl4pPr>
            <a:lvl5pPr>
              <a:defRPr lang="en-GB"/>
            </a:lvl5pPr>
          </a:lstStyle>
          <a:p>
            <a:pPr marL="0" marR="0" lvl="0" indent="0" fontAlgn="auto">
              <a:lnSpc>
                <a:spcPct val="100000"/>
              </a:lnSpc>
              <a:spcAft>
                <a:spcPts val="0"/>
              </a:spcAft>
              <a:buClr>
                <a:srgbClr val="CEFFE2"/>
              </a:buClr>
              <a:buSzTx/>
              <a:buFontTx/>
              <a:buNone/>
              <a:tabLst/>
            </a:pPr>
            <a:r>
              <a:rPr lang="en-US" dirty="0"/>
              <a:t>Click to edit</a:t>
            </a:r>
          </a:p>
        </p:txBody>
      </p:sp>
      <p:pic>
        <p:nvPicPr>
          <p:cNvPr id="9" name="Bilde 9">
            <a:extLst>
              <a:ext uri="{FF2B5EF4-FFF2-40B4-BE49-F238E27FC236}">
                <a16:creationId xmlns:a16="http://schemas.microsoft.com/office/drawing/2014/main" id="{15528870-03B9-412A-9F77-72E78A7CDB22}"/>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60000" y="6336000"/>
            <a:ext cx="1440000" cy="240465"/>
          </a:xfrm>
          <a:prstGeom prst="rect">
            <a:avLst/>
          </a:prstGeom>
        </p:spPr>
      </p:pic>
    </p:spTree>
    <p:extLst>
      <p:ext uri="{BB962C8B-B14F-4D97-AF65-F5344CB8AC3E}">
        <p14:creationId xmlns:p14="http://schemas.microsoft.com/office/powerpoint/2010/main" val="427896379"/>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and sub 3">
    <p:bg>
      <p:bgPr>
        <a:solidFill>
          <a:srgbClr val="E8EBED"/>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40F5195A-5CBE-4EAC-A925-1087F97AD5C4}"/>
              </a:ext>
            </a:extLst>
          </p:cNvPr>
          <p:cNvSpPr>
            <a:spLocks noGrp="1"/>
          </p:cNvSpPr>
          <p:nvPr>
            <p:ph type="title" hasCustomPrompt="1"/>
          </p:nvPr>
        </p:nvSpPr>
        <p:spPr>
          <a:xfrm>
            <a:off x="839788" y="719107"/>
            <a:ext cx="10515600" cy="511062"/>
          </a:xfrm>
        </p:spPr>
        <p:txBody>
          <a:bodyPr>
            <a:normAutofit/>
          </a:bodyPr>
          <a:lstStyle>
            <a:lvl1pPr>
              <a:defRPr sz="2600" b="1">
                <a:solidFill>
                  <a:srgbClr val="00209A"/>
                </a:solidFill>
              </a:defRPr>
            </a:lvl1pPr>
          </a:lstStyle>
          <a:p>
            <a:r>
              <a:rPr lang="en-US" dirty="0"/>
              <a:t>Click to edit title</a:t>
            </a:r>
          </a:p>
        </p:txBody>
      </p:sp>
      <p:sp>
        <p:nvSpPr>
          <p:cNvPr id="8" name="Text Placeholder 3">
            <a:extLst>
              <a:ext uri="{FF2B5EF4-FFF2-40B4-BE49-F238E27FC236}">
                <a16:creationId xmlns:a16="http://schemas.microsoft.com/office/drawing/2014/main" id="{BC10B731-DC3D-4E17-90CE-1D9460D7D77C}"/>
              </a:ext>
            </a:extLst>
          </p:cNvPr>
          <p:cNvSpPr>
            <a:spLocks noGrp="1"/>
          </p:cNvSpPr>
          <p:nvPr>
            <p:ph type="body" sz="quarter" idx="11" hasCustomPrompt="1"/>
          </p:nvPr>
        </p:nvSpPr>
        <p:spPr>
          <a:xfrm>
            <a:off x="838800" y="1354014"/>
            <a:ext cx="4359545" cy="3356131"/>
          </a:xfrm>
        </p:spPr>
        <p:txBody>
          <a:bodyPr vert="horz" lIns="91440" tIns="45720" rIns="91440" bIns="45720" rtlCol="0">
            <a:normAutofit/>
          </a:bodyPr>
          <a:lstStyle>
            <a:lvl1pPr>
              <a:defRPr kumimoji="0" lang="en-US" sz="1600" b="0" i="0" u="none" strike="noStrike" cap="none" spc="0" normalizeH="0" baseline="0" smtClean="0">
                <a:ln>
                  <a:noFill/>
                </a:ln>
                <a:solidFill>
                  <a:srgbClr val="00209A"/>
                </a:solidFill>
                <a:effectLst/>
                <a:uLnTx/>
                <a:uFillTx/>
                <a:latin typeface="Arial" panose="020B0604020202020204" pitchFamily="34" charset="0"/>
                <a:cs typeface="Arial" panose="020B0604020202020204" pitchFamily="34" charset="0"/>
              </a:defRPr>
            </a:lvl1pPr>
            <a:lvl2pPr>
              <a:defRPr lang="en-US" smtClean="0"/>
            </a:lvl2pPr>
            <a:lvl3pPr>
              <a:defRPr lang="en-US" smtClean="0"/>
            </a:lvl3pPr>
            <a:lvl4pPr>
              <a:defRPr lang="en-US" smtClean="0"/>
            </a:lvl4pPr>
            <a:lvl5pPr>
              <a:defRPr lang="en-GB"/>
            </a:lvl5pPr>
          </a:lstStyle>
          <a:p>
            <a:pPr marL="0" marR="0" lvl="0" indent="0" fontAlgn="auto">
              <a:lnSpc>
                <a:spcPct val="100000"/>
              </a:lnSpc>
              <a:spcAft>
                <a:spcPts val="0"/>
              </a:spcAft>
              <a:buClr>
                <a:srgbClr val="CEFFE2"/>
              </a:buClr>
              <a:buSzTx/>
              <a:buFontTx/>
              <a:buNone/>
              <a:tabLst/>
            </a:pPr>
            <a:r>
              <a:rPr lang="en-US" dirty="0"/>
              <a:t>Click to edit</a:t>
            </a:r>
          </a:p>
        </p:txBody>
      </p:sp>
      <p:pic>
        <p:nvPicPr>
          <p:cNvPr id="7" name="Bilde 9">
            <a:extLst>
              <a:ext uri="{FF2B5EF4-FFF2-40B4-BE49-F238E27FC236}">
                <a16:creationId xmlns:a16="http://schemas.microsoft.com/office/drawing/2014/main" id="{695B105D-E027-49A4-AB29-2D07BF0A979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60000" y="6336000"/>
            <a:ext cx="1440000" cy="240465"/>
          </a:xfrm>
          <a:prstGeom prst="rect">
            <a:avLst/>
          </a:prstGeom>
        </p:spPr>
      </p:pic>
      <p:pic>
        <p:nvPicPr>
          <p:cNvPr id="10" name="Bilde 9" descr="Et bilde som inneholder fugl, blomst&#10;&#10;Automatisk generert beskrivelse">
            <a:extLst>
              <a:ext uri="{FF2B5EF4-FFF2-40B4-BE49-F238E27FC236}">
                <a16:creationId xmlns:a16="http://schemas.microsoft.com/office/drawing/2014/main" id="{37964170-4784-3247-8D02-0E0E9EA4675D}"/>
              </a:ext>
            </a:extLst>
          </p:cNvPr>
          <p:cNvPicPr>
            <a:picLocks noChangeAspect="1"/>
          </p:cNvPicPr>
          <p:nvPr userDrawn="1"/>
        </p:nvPicPr>
        <p:blipFill rotWithShape="1">
          <a:blip r:embed="rId3">
            <a:alphaModFix amt="20000"/>
            <a:extLst>
              <a:ext uri="{28A0092B-C50C-407E-A947-70E740481C1C}">
                <a14:useLocalDpi xmlns:a14="http://schemas.microsoft.com/office/drawing/2010/main" val="0"/>
              </a:ext>
            </a:extLst>
          </a:blip>
          <a:srcRect l="30782" r="-5" b="39368"/>
          <a:stretch/>
        </p:blipFill>
        <p:spPr>
          <a:xfrm rot="16200000">
            <a:off x="5248196" y="-85805"/>
            <a:ext cx="6858000" cy="7029609"/>
          </a:xfrm>
          <a:prstGeom prst="rect">
            <a:avLst/>
          </a:prstGeom>
        </p:spPr>
      </p:pic>
    </p:spTree>
    <p:extLst>
      <p:ext uri="{BB962C8B-B14F-4D97-AF65-F5344CB8AC3E}">
        <p14:creationId xmlns:p14="http://schemas.microsoft.com/office/powerpoint/2010/main" val="55400850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Comparison 4">
    <p:bg>
      <p:bgPr>
        <a:solidFill>
          <a:srgbClr val="E8EBED"/>
        </a:solidFill>
        <a:effectLst/>
      </p:bgPr>
    </p:bg>
    <p:spTree>
      <p:nvGrpSpPr>
        <p:cNvPr id="1" name=""/>
        <p:cNvGrpSpPr/>
        <p:nvPr/>
      </p:nvGrpSpPr>
      <p:grpSpPr>
        <a:xfrm>
          <a:off x="0" y="0"/>
          <a:ext cx="0" cy="0"/>
          <a:chOff x="0" y="0"/>
          <a:chExt cx="0" cy="0"/>
        </a:xfrm>
      </p:grpSpPr>
      <p:sp>
        <p:nvSpPr>
          <p:cNvPr id="8" name="Content Placeholder 5">
            <a:extLst>
              <a:ext uri="{FF2B5EF4-FFF2-40B4-BE49-F238E27FC236}">
                <a16:creationId xmlns:a16="http://schemas.microsoft.com/office/drawing/2014/main" id="{48D8381B-11DA-4911-800F-D51AB8C0BAAF}"/>
              </a:ext>
            </a:extLst>
          </p:cNvPr>
          <p:cNvSpPr>
            <a:spLocks noGrp="1"/>
          </p:cNvSpPr>
          <p:nvPr>
            <p:ph sz="quarter" idx="13" hasCustomPrompt="1"/>
          </p:nvPr>
        </p:nvSpPr>
        <p:spPr>
          <a:xfrm>
            <a:off x="6172200" y="3750091"/>
            <a:ext cx="5183188" cy="2243172"/>
          </a:xfrm>
        </p:spPr>
        <p:txBody>
          <a:bodyPr>
            <a:normAutofit/>
          </a:bodyPr>
          <a:lstStyle>
            <a:lvl1pPr>
              <a:defRPr sz="1600">
                <a:solidFill>
                  <a:srgbClr val="00209A"/>
                </a:solidFill>
              </a:defRPr>
            </a:lvl1pPr>
            <a:lvl2pPr>
              <a:defRPr sz="1400">
                <a:solidFill>
                  <a:srgbClr val="00209A"/>
                </a:solidFill>
              </a:defRPr>
            </a:lvl2pPr>
            <a:lvl3pPr>
              <a:defRPr sz="1200">
                <a:solidFill>
                  <a:srgbClr val="00209A"/>
                </a:solidFill>
              </a:defRPr>
            </a:lvl3pPr>
            <a:lvl4pPr>
              <a:defRPr sz="1100">
                <a:solidFill>
                  <a:srgbClr val="00209A"/>
                </a:solidFill>
              </a:defRPr>
            </a:lvl4pPr>
            <a:lvl5pPr>
              <a:defRPr sz="1100">
                <a:solidFill>
                  <a:srgbClr val="00209A"/>
                </a:solidFill>
              </a:defRPr>
            </a:lvl5pPr>
          </a:lstStyle>
          <a:p>
            <a:pPr lvl="0"/>
            <a:r>
              <a:rPr lang="en-US" dirty="0"/>
              <a:t>Click to edit</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3" name="Content Placeholder 3">
            <a:extLst>
              <a:ext uri="{FF2B5EF4-FFF2-40B4-BE49-F238E27FC236}">
                <a16:creationId xmlns:a16="http://schemas.microsoft.com/office/drawing/2014/main" id="{9986266A-E235-4459-8C61-6E9FAF197706}"/>
              </a:ext>
            </a:extLst>
          </p:cNvPr>
          <p:cNvSpPr>
            <a:spLocks noGrp="1"/>
          </p:cNvSpPr>
          <p:nvPr>
            <p:ph sz="half" idx="11" hasCustomPrompt="1"/>
          </p:nvPr>
        </p:nvSpPr>
        <p:spPr>
          <a:xfrm>
            <a:off x="839788" y="3750091"/>
            <a:ext cx="5157787" cy="2243172"/>
          </a:xfrm>
        </p:spPr>
        <p:txBody>
          <a:bodyPr>
            <a:normAutofit/>
          </a:bodyPr>
          <a:lstStyle>
            <a:lvl1pPr>
              <a:defRPr sz="1600">
                <a:solidFill>
                  <a:srgbClr val="00209A"/>
                </a:solidFill>
              </a:defRPr>
            </a:lvl1pPr>
            <a:lvl2pPr>
              <a:defRPr sz="1400">
                <a:solidFill>
                  <a:srgbClr val="00209A"/>
                </a:solidFill>
              </a:defRPr>
            </a:lvl2pPr>
            <a:lvl3pPr>
              <a:defRPr sz="1200">
                <a:solidFill>
                  <a:srgbClr val="00209A"/>
                </a:solidFill>
              </a:defRPr>
            </a:lvl3pPr>
            <a:lvl4pPr>
              <a:defRPr sz="1100">
                <a:solidFill>
                  <a:srgbClr val="00209A"/>
                </a:solidFill>
              </a:defRPr>
            </a:lvl4pPr>
            <a:lvl5pPr>
              <a:defRPr sz="1100">
                <a:solidFill>
                  <a:srgbClr val="00209A"/>
                </a:solidFill>
              </a:defRPr>
            </a:lvl5pPr>
          </a:lstStyle>
          <a:p>
            <a:pPr lvl="0"/>
            <a:r>
              <a:rPr lang="en-US" dirty="0"/>
              <a:t>Click to edit</a:t>
            </a:r>
          </a:p>
          <a:p>
            <a:pPr lvl="1"/>
            <a:r>
              <a:rPr lang="en-US" dirty="0"/>
              <a:t>Second level</a:t>
            </a:r>
          </a:p>
          <a:p>
            <a:pPr lvl="2"/>
            <a:r>
              <a:rPr lang="en-US" dirty="0"/>
              <a:t>Third level</a:t>
            </a:r>
          </a:p>
          <a:p>
            <a:pPr lvl="3"/>
            <a:r>
              <a:rPr lang="en-US" dirty="0"/>
              <a:t>Fourth level</a:t>
            </a:r>
          </a:p>
          <a:p>
            <a:pPr lvl="4"/>
            <a:r>
              <a:rPr lang="en-US"/>
              <a:t>Fifth level</a:t>
            </a:r>
            <a:endParaRPr lang="en-US" dirty="0"/>
          </a:p>
        </p:txBody>
      </p:sp>
      <p:sp>
        <p:nvSpPr>
          <p:cNvPr id="2" name="Title 1">
            <a:extLst>
              <a:ext uri="{FF2B5EF4-FFF2-40B4-BE49-F238E27FC236}">
                <a16:creationId xmlns:a16="http://schemas.microsoft.com/office/drawing/2014/main" id="{5CCB47FD-7F26-49C8-B8F3-EBB165B916BD}"/>
              </a:ext>
            </a:extLst>
          </p:cNvPr>
          <p:cNvSpPr>
            <a:spLocks noGrp="1"/>
          </p:cNvSpPr>
          <p:nvPr>
            <p:ph type="title" hasCustomPrompt="1"/>
          </p:nvPr>
        </p:nvSpPr>
        <p:spPr>
          <a:xfrm>
            <a:off x="839788" y="719107"/>
            <a:ext cx="10515600" cy="511062"/>
          </a:xfrm>
        </p:spPr>
        <p:txBody>
          <a:bodyPr>
            <a:normAutofit/>
          </a:bodyPr>
          <a:lstStyle>
            <a:lvl1pPr>
              <a:defRPr sz="2600" b="1">
                <a:solidFill>
                  <a:srgbClr val="00209A"/>
                </a:solidFill>
              </a:defRPr>
            </a:lvl1pPr>
          </a:lstStyle>
          <a:p>
            <a:r>
              <a:rPr lang="en-US" dirty="0"/>
              <a:t>Click to edit title</a:t>
            </a:r>
          </a:p>
        </p:txBody>
      </p:sp>
      <p:sp>
        <p:nvSpPr>
          <p:cNvPr id="14" name="Content Placeholder 5">
            <a:extLst>
              <a:ext uri="{FF2B5EF4-FFF2-40B4-BE49-F238E27FC236}">
                <a16:creationId xmlns:a16="http://schemas.microsoft.com/office/drawing/2014/main" id="{6BBC7D63-35DF-4DE8-91ED-EE74E303D626}"/>
              </a:ext>
            </a:extLst>
          </p:cNvPr>
          <p:cNvSpPr>
            <a:spLocks noGrp="1"/>
          </p:cNvSpPr>
          <p:nvPr>
            <p:ph sz="quarter" idx="4" hasCustomPrompt="1"/>
          </p:nvPr>
        </p:nvSpPr>
        <p:spPr>
          <a:xfrm>
            <a:off x="6172200" y="1353600"/>
            <a:ext cx="5183188" cy="2243172"/>
          </a:xfrm>
        </p:spPr>
        <p:txBody>
          <a:bodyPr>
            <a:normAutofit/>
          </a:bodyPr>
          <a:lstStyle>
            <a:lvl1pPr>
              <a:defRPr sz="1600">
                <a:solidFill>
                  <a:srgbClr val="00209A"/>
                </a:solidFill>
              </a:defRPr>
            </a:lvl1pPr>
            <a:lvl2pPr>
              <a:defRPr sz="1400">
                <a:solidFill>
                  <a:srgbClr val="00209A"/>
                </a:solidFill>
              </a:defRPr>
            </a:lvl2pPr>
            <a:lvl3pPr>
              <a:defRPr sz="1200">
                <a:solidFill>
                  <a:srgbClr val="00209A"/>
                </a:solidFill>
              </a:defRPr>
            </a:lvl3pPr>
            <a:lvl4pPr>
              <a:defRPr sz="1100">
                <a:solidFill>
                  <a:srgbClr val="00209A"/>
                </a:solidFill>
              </a:defRPr>
            </a:lvl4pPr>
            <a:lvl5pPr>
              <a:defRPr sz="1100">
                <a:solidFill>
                  <a:srgbClr val="00209A"/>
                </a:solidFill>
              </a:defRPr>
            </a:lvl5pPr>
          </a:lstStyle>
          <a:p>
            <a:pPr lvl="0"/>
            <a:r>
              <a:rPr lang="en-US" dirty="0"/>
              <a:t>Click to edit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3">
            <a:extLst>
              <a:ext uri="{FF2B5EF4-FFF2-40B4-BE49-F238E27FC236}">
                <a16:creationId xmlns:a16="http://schemas.microsoft.com/office/drawing/2014/main" id="{04A196C2-CAB5-48AD-8285-2CE110F884B5}"/>
              </a:ext>
            </a:extLst>
          </p:cNvPr>
          <p:cNvSpPr>
            <a:spLocks noGrp="1"/>
          </p:cNvSpPr>
          <p:nvPr>
            <p:ph sz="half" idx="2" hasCustomPrompt="1"/>
          </p:nvPr>
        </p:nvSpPr>
        <p:spPr>
          <a:xfrm>
            <a:off x="839788" y="1353600"/>
            <a:ext cx="5157787" cy="2243172"/>
          </a:xfrm>
        </p:spPr>
        <p:txBody>
          <a:bodyPr>
            <a:normAutofit/>
          </a:bodyPr>
          <a:lstStyle>
            <a:lvl1pPr>
              <a:defRPr sz="1600">
                <a:solidFill>
                  <a:srgbClr val="00209A"/>
                </a:solidFill>
              </a:defRPr>
            </a:lvl1pPr>
            <a:lvl2pPr>
              <a:defRPr sz="1400">
                <a:solidFill>
                  <a:srgbClr val="00209A"/>
                </a:solidFill>
              </a:defRPr>
            </a:lvl2pPr>
            <a:lvl3pPr>
              <a:defRPr sz="1200">
                <a:solidFill>
                  <a:srgbClr val="00209A"/>
                </a:solidFill>
              </a:defRPr>
            </a:lvl3pPr>
            <a:lvl4pPr>
              <a:defRPr sz="1100">
                <a:solidFill>
                  <a:srgbClr val="00209A"/>
                </a:solidFill>
              </a:defRPr>
            </a:lvl4pPr>
            <a:lvl5pPr>
              <a:defRPr sz="1100">
                <a:solidFill>
                  <a:srgbClr val="00209A"/>
                </a:solidFill>
              </a:defRPr>
            </a:lvl5pPr>
          </a:lstStyle>
          <a:p>
            <a:pPr lvl="0"/>
            <a:r>
              <a:rPr lang="en-US" dirty="0"/>
              <a:t>Click to edit</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9" name="Bilde 9">
            <a:extLst>
              <a:ext uri="{FF2B5EF4-FFF2-40B4-BE49-F238E27FC236}">
                <a16:creationId xmlns:a16="http://schemas.microsoft.com/office/drawing/2014/main" id="{9259E650-1913-4FF4-A7C3-120F34AD8C6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60000" y="6336000"/>
            <a:ext cx="1440000" cy="240465"/>
          </a:xfrm>
          <a:prstGeom prst="rect">
            <a:avLst/>
          </a:prstGeom>
        </p:spPr>
      </p:pic>
    </p:spTree>
    <p:extLst>
      <p:ext uri="{BB962C8B-B14F-4D97-AF65-F5344CB8AC3E}">
        <p14:creationId xmlns:p14="http://schemas.microsoft.com/office/powerpoint/2010/main" val="1799819351"/>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Grey with title and logo">
    <p:bg>
      <p:bgPr>
        <a:solidFill>
          <a:srgbClr val="E8EBED"/>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322606AC-9716-4267-B51B-25DCA2717EAD}"/>
              </a:ext>
            </a:extLst>
          </p:cNvPr>
          <p:cNvSpPr>
            <a:spLocks noGrp="1"/>
          </p:cNvSpPr>
          <p:nvPr>
            <p:ph type="title" hasCustomPrompt="1"/>
          </p:nvPr>
        </p:nvSpPr>
        <p:spPr>
          <a:xfrm>
            <a:off x="839788" y="719107"/>
            <a:ext cx="10515600" cy="511062"/>
          </a:xfrm>
        </p:spPr>
        <p:txBody>
          <a:bodyPr>
            <a:normAutofit/>
          </a:bodyPr>
          <a:lstStyle>
            <a:lvl1pPr>
              <a:defRPr sz="2600" b="1">
                <a:solidFill>
                  <a:srgbClr val="00209A"/>
                </a:solidFill>
              </a:defRPr>
            </a:lvl1pPr>
          </a:lstStyle>
          <a:p>
            <a:r>
              <a:rPr lang="en-US" dirty="0"/>
              <a:t>Click to edit title</a:t>
            </a:r>
          </a:p>
        </p:txBody>
      </p:sp>
      <p:pic>
        <p:nvPicPr>
          <p:cNvPr id="4" name="Bilde 9">
            <a:extLst>
              <a:ext uri="{FF2B5EF4-FFF2-40B4-BE49-F238E27FC236}">
                <a16:creationId xmlns:a16="http://schemas.microsoft.com/office/drawing/2014/main" id="{76F22721-E348-4C44-93CF-EC8A98031CA4}"/>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60000" y="6336000"/>
            <a:ext cx="1440000" cy="240465"/>
          </a:xfrm>
          <a:prstGeom prst="rect">
            <a:avLst/>
          </a:prstGeom>
        </p:spPr>
      </p:pic>
    </p:spTree>
    <p:extLst>
      <p:ext uri="{BB962C8B-B14F-4D97-AF65-F5344CB8AC3E}">
        <p14:creationId xmlns:p14="http://schemas.microsoft.com/office/powerpoint/2010/main" val="1040465977"/>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itleOnly" preserve="1">
  <p:cSld name="Finish/Pause">
    <p:bg>
      <p:bgPr>
        <a:solidFill>
          <a:srgbClr val="E8EBED"/>
        </a:solidFill>
        <a:effectLst/>
      </p:bgPr>
    </p:bg>
    <p:spTree>
      <p:nvGrpSpPr>
        <p:cNvPr id="1" name=""/>
        <p:cNvGrpSpPr/>
        <p:nvPr/>
      </p:nvGrpSpPr>
      <p:grpSpPr>
        <a:xfrm>
          <a:off x="0" y="0"/>
          <a:ext cx="0" cy="0"/>
          <a:chOff x="0" y="0"/>
          <a:chExt cx="0" cy="0"/>
        </a:xfrm>
      </p:grpSpPr>
      <p:sp>
        <p:nvSpPr>
          <p:cNvPr id="7" name="TextBox 2">
            <a:extLst>
              <a:ext uri="{FF2B5EF4-FFF2-40B4-BE49-F238E27FC236}">
                <a16:creationId xmlns:a16="http://schemas.microsoft.com/office/drawing/2014/main" id="{C198F70F-56ED-4BC5-9F92-2A48D7E705CE}"/>
              </a:ext>
            </a:extLst>
          </p:cNvPr>
          <p:cNvSpPr txBox="1"/>
          <p:nvPr userDrawn="1"/>
        </p:nvSpPr>
        <p:spPr>
          <a:xfrm>
            <a:off x="11064873" y="5829399"/>
            <a:ext cx="915635" cy="861774"/>
          </a:xfrm>
          <a:prstGeom prst="rect">
            <a:avLst/>
          </a:prstGeom>
          <a:noFill/>
        </p:spPr>
        <p:txBody>
          <a:bodyPr wrap="none" rtlCol="0">
            <a:spAutoFit/>
          </a:bodyPr>
          <a:lstStyle/>
          <a:p>
            <a:r>
              <a:rPr lang="en-US" sz="1000" b="1" dirty="0">
                <a:solidFill>
                  <a:srgbClr val="00209A"/>
                </a:solidFill>
              </a:rPr>
              <a:t>T</a:t>
            </a:r>
            <a:r>
              <a:rPr lang="en-US" sz="800" dirty="0">
                <a:solidFill>
                  <a:srgbClr val="00209A"/>
                </a:solidFill>
              </a:rPr>
              <a:t>ransparent</a:t>
            </a:r>
          </a:p>
          <a:p>
            <a:r>
              <a:rPr lang="en-US" sz="1000" b="1" dirty="0">
                <a:solidFill>
                  <a:srgbClr val="00209A"/>
                </a:solidFill>
              </a:rPr>
              <a:t>R</a:t>
            </a:r>
            <a:r>
              <a:rPr lang="en-US" sz="800" dirty="0">
                <a:solidFill>
                  <a:srgbClr val="00209A"/>
                </a:solidFill>
              </a:rPr>
              <a:t>espectful</a:t>
            </a:r>
          </a:p>
          <a:p>
            <a:r>
              <a:rPr lang="en-US" sz="1000" b="1" dirty="0">
                <a:solidFill>
                  <a:srgbClr val="00209A"/>
                </a:solidFill>
              </a:rPr>
              <a:t>A</a:t>
            </a:r>
            <a:r>
              <a:rPr lang="en-US" sz="800" dirty="0">
                <a:solidFill>
                  <a:srgbClr val="00209A"/>
                </a:solidFill>
              </a:rPr>
              <a:t>ccountable</a:t>
            </a:r>
          </a:p>
          <a:p>
            <a:r>
              <a:rPr lang="en-US" sz="1000" b="1" dirty="0">
                <a:solidFill>
                  <a:srgbClr val="00209A"/>
                </a:solidFill>
              </a:rPr>
              <a:t>C</a:t>
            </a:r>
            <a:r>
              <a:rPr lang="en-US" sz="800" dirty="0">
                <a:solidFill>
                  <a:srgbClr val="00209A"/>
                </a:solidFill>
              </a:rPr>
              <a:t>hallenging</a:t>
            </a:r>
          </a:p>
          <a:p>
            <a:r>
              <a:rPr lang="en-US" sz="1000" b="1" dirty="0">
                <a:solidFill>
                  <a:srgbClr val="00209A"/>
                </a:solidFill>
              </a:rPr>
              <a:t>K</a:t>
            </a:r>
            <a:r>
              <a:rPr lang="en-US" sz="800" dirty="0">
                <a:solidFill>
                  <a:srgbClr val="00209A"/>
                </a:solidFill>
              </a:rPr>
              <a:t>nowledgeable</a:t>
            </a:r>
          </a:p>
        </p:txBody>
      </p:sp>
      <p:grpSp>
        <p:nvGrpSpPr>
          <p:cNvPr id="6" name="Gruppe 5">
            <a:extLst>
              <a:ext uri="{FF2B5EF4-FFF2-40B4-BE49-F238E27FC236}">
                <a16:creationId xmlns:a16="http://schemas.microsoft.com/office/drawing/2014/main" id="{8C9C6D61-DAE0-4EFB-9C16-0E85F6D19E0F}"/>
              </a:ext>
            </a:extLst>
          </p:cNvPr>
          <p:cNvGrpSpPr/>
          <p:nvPr userDrawn="1"/>
        </p:nvGrpSpPr>
        <p:grpSpPr>
          <a:xfrm>
            <a:off x="3667432" y="1366146"/>
            <a:ext cx="4857136" cy="4125709"/>
            <a:chOff x="3667432" y="1374497"/>
            <a:chExt cx="4857136" cy="4125709"/>
          </a:xfrm>
        </p:grpSpPr>
        <p:pic>
          <p:nvPicPr>
            <p:cNvPr id="9" name="Bilde 8" descr="Et bilde som inneholder øks&#10;&#10;Automatisk generert beskrivelse">
              <a:extLst>
                <a:ext uri="{FF2B5EF4-FFF2-40B4-BE49-F238E27FC236}">
                  <a16:creationId xmlns:a16="http://schemas.microsoft.com/office/drawing/2014/main" id="{026AA1F6-2989-4BDC-AF7E-CFF73379D714}"/>
                </a:ext>
              </a:extLst>
            </p:cNvPr>
            <p:cNvPicPr>
              <a:picLocks noChangeAspect="1"/>
            </p:cNvPicPr>
            <p:nvPr/>
          </p:nvPicPr>
          <p:blipFill>
            <a:blip r:embed="rId2" cstate="email">
              <a:alphaModFix amt="20000"/>
              <a:extLst>
                <a:ext uri="{28A0092B-C50C-407E-A947-70E740481C1C}">
                  <a14:useLocalDpi xmlns:a14="http://schemas.microsoft.com/office/drawing/2010/main"/>
                </a:ext>
              </a:extLst>
            </a:blip>
            <a:stretch>
              <a:fillRect/>
            </a:stretch>
          </p:blipFill>
          <p:spPr>
            <a:xfrm>
              <a:off x="3667432" y="1374497"/>
              <a:ext cx="4857136" cy="4125709"/>
            </a:xfrm>
            <a:prstGeom prst="rect">
              <a:avLst/>
            </a:prstGeom>
          </p:spPr>
        </p:pic>
        <p:pic>
          <p:nvPicPr>
            <p:cNvPr id="10" name="Bilde 9">
              <a:extLst>
                <a:ext uri="{FF2B5EF4-FFF2-40B4-BE49-F238E27FC236}">
                  <a16:creationId xmlns:a16="http://schemas.microsoft.com/office/drawing/2014/main" id="{3DD2D61F-C448-4E30-9707-8B04EC0AD503}"/>
                </a:ext>
              </a:extLst>
            </p:cNvPr>
            <p:cNvPicPr>
              <a:picLocks noChangeAspect="1"/>
            </p:cNvPicPr>
            <p:nvPr/>
          </p:nvPicPr>
          <p:blipFill>
            <a:blip r:embed="rId3" cstate="email">
              <a:alphaModFix amt="36000"/>
              <a:extLst>
                <a:ext uri="{28A0092B-C50C-407E-A947-70E740481C1C}">
                  <a14:useLocalDpi xmlns:a14="http://schemas.microsoft.com/office/drawing/2010/main"/>
                </a:ext>
              </a:extLst>
            </a:blip>
            <a:stretch>
              <a:fillRect/>
            </a:stretch>
          </p:blipFill>
          <p:spPr>
            <a:xfrm>
              <a:off x="3670700" y="1376075"/>
              <a:ext cx="4850600" cy="4120156"/>
            </a:xfrm>
            <a:prstGeom prst="rect">
              <a:avLst/>
            </a:prstGeom>
          </p:spPr>
        </p:pic>
      </p:grpSp>
      <p:sp>
        <p:nvSpPr>
          <p:cNvPr id="2" name="Title 1">
            <a:extLst>
              <a:ext uri="{FF2B5EF4-FFF2-40B4-BE49-F238E27FC236}">
                <a16:creationId xmlns:a16="http://schemas.microsoft.com/office/drawing/2014/main" id="{C7170FE1-3BD6-40B4-8579-07DC59734786}"/>
              </a:ext>
            </a:extLst>
          </p:cNvPr>
          <p:cNvSpPr>
            <a:spLocks noGrp="1"/>
          </p:cNvSpPr>
          <p:nvPr>
            <p:ph type="title" hasCustomPrompt="1"/>
          </p:nvPr>
        </p:nvSpPr>
        <p:spPr>
          <a:xfrm>
            <a:off x="714000" y="1543289"/>
            <a:ext cx="10764000" cy="1080000"/>
          </a:xfrm>
        </p:spPr>
        <p:txBody>
          <a:bodyPr vert="horz" lIns="91440" tIns="45720" rIns="91440" bIns="45720" rtlCol="0" anchor="ctr">
            <a:normAutofit/>
          </a:bodyPr>
          <a:lstStyle>
            <a:lvl1pPr algn="ctr">
              <a:defRPr lang="en-GB" sz="2600" b="1">
                <a:solidFill>
                  <a:srgbClr val="00209A"/>
                </a:solidFill>
              </a:defRPr>
            </a:lvl1pPr>
          </a:lstStyle>
          <a:p>
            <a:pPr lvl="0"/>
            <a:r>
              <a:rPr lang="en-US" dirty="0"/>
              <a:t>Click to edit title</a:t>
            </a:r>
          </a:p>
        </p:txBody>
      </p:sp>
      <p:pic>
        <p:nvPicPr>
          <p:cNvPr id="11" name="Bilde 9">
            <a:extLst>
              <a:ext uri="{FF2B5EF4-FFF2-40B4-BE49-F238E27FC236}">
                <a16:creationId xmlns:a16="http://schemas.microsoft.com/office/drawing/2014/main" id="{774C72E6-5F89-44BE-9B24-2AFF0DC20D57}"/>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360000" y="6336000"/>
            <a:ext cx="1440000" cy="240465"/>
          </a:xfrm>
          <a:prstGeom prst="rect">
            <a:avLst/>
          </a:prstGeom>
        </p:spPr>
      </p:pic>
    </p:spTree>
    <p:extLst>
      <p:ext uri="{BB962C8B-B14F-4D97-AF65-F5344CB8AC3E}">
        <p14:creationId xmlns:p14="http://schemas.microsoft.com/office/powerpoint/2010/main" val="10439723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unkerque">
    <p:bg>
      <p:bgPr>
        <a:solidFill>
          <a:srgbClr val="00209A"/>
        </a:solidFill>
        <a:effectLst/>
      </p:bgPr>
    </p:bg>
    <p:spTree>
      <p:nvGrpSpPr>
        <p:cNvPr id="1" name=""/>
        <p:cNvGrpSpPr/>
        <p:nvPr/>
      </p:nvGrpSpPr>
      <p:grpSpPr>
        <a:xfrm>
          <a:off x="0" y="0"/>
          <a:ext cx="0" cy="0"/>
          <a:chOff x="0" y="0"/>
          <a:chExt cx="0" cy="0"/>
        </a:xfrm>
      </p:grpSpPr>
      <p:pic>
        <p:nvPicPr>
          <p:cNvPr id="4" name="Picture 3" descr="A large green field&#10;&#10;Description automatically generated">
            <a:extLst>
              <a:ext uri="{FF2B5EF4-FFF2-40B4-BE49-F238E27FC236}">
                <a16:creationId xmlns:a16="http://schemas.microsoft.com/office/drawing/2014/main" id="{D6B6B3F3-1E95-4288-889B-1CE4D5C06B9F}"/>
              </a:ext>
            </a:extLst>
          </p:cNvPr>
          <p:cNvPicPr>
            <a:picLocks noChangeAspect="1"/>
          </p:cNvPicPr>
          <p:nvPr userDrawn="1"/>
        </p:nvPicPr>
        <p:blipFill rotWithShape="1">
          <a:blip r:embed="rId2" cstate="email">
            <a:alphaModFix amt="50000"/>
            <a:extLst>
              <a:ext uri="{28A0092B-C50C-407E-A947-70E740481C1C}">
                <a14:useLocalDpi xmlns:a14="http://schemas.microsoft.com/office/drawing/2010/main"/>
              </a:ext>
            </a:extLst>
          </a:blip>
          <a:srcRect/>
          <a:stretch/>
        </p:blipFill>
        <p:spPr>
          <a:xfrm>
            <a:off x="0" y="-1"/>
            <a:ext cx="12276794" cy="6858000"/>
          </a:xfrm>
          <a:prstGeom prst="rect">
            <a:avLst/>
          </a:prstGeom>
        </p:spPr>
      </p:pic>
      <p:sp>
        <p:nvSpPr>
          <p:cNvPr id="16" name="Text Placeholder 9">
            <a:extLst>
              <a:ext uri="{FF2B5EF4-FFF2-40B4-BE49-F238E27FC236}">
                <a16:creationId xmlns:a16="http://schemas.microsoft.com/office/drawing/2014/main" id="{F640B9A6-D1F5-478D-ADA3-3F1713018035}"/>
              </a:ext>
            </a:extLst>
          </p:cNvPr>
          <p:cNvSpPr>
            <a:spLocks noGrp="1"/>
          </p:cNvSpPr>
          <p:nvPr>
            <p:ph type="body" sz="quarter" idx="10"/>
          </p:nvPr>
        </p:nvSpPr>
        <p:spPr>
          <a:xfrm>
            <a:off x="798588" y="2390425"/>
            <a:ext cx="10800000" cy="930275"/>
          </a:xfrm>
        </p:spPr>
        <p:txBody>
          <a:bodyPr lIns="108000">
            <a:normAutofit/>
          </a:bodyPr>
          <a:lstStyle>
            <a:lvl1pPr marL="0" indent="0">
              <a:buNone/>
              <a:defRPr sz="2500">
                <a:solidFill>
                  <a:schemeClr val="bg1"/>
                </a:solidFill>
              </a:defRPr>
            </a:lvl1pPr>
          </a:lstStyle>
          <a:p>
            <a:pPr lvl="0"/>
            <a:r>
              <a:rPr lang="en-US"/>
              <a:t>Click to edit Master text styles</a:t>
            </a:r>
          </a:p>
        </p:txBody>
      </p:sp>
      <p:sp>
        <p:nvSpPr>
          <p:cNvPr id="15" name="Title 7">
            <a:extLst>
              <a:ext uri="{FF2B5EF4-FFF2-40B4-BE49-F238E27FC236}">
                <a16:creationId xmlns:a16="http://schemas.microsoft.com/office/drawing/2014/main" id="{DC826568-E683-4251-8725-25D17CE37294}"/>
              </a:ext>
            </a:extLst>
          </p:cNvPr>
          <p:cNvSpPr>
            <a:spLocks noGrp="1"/>
          </p:cNvSpPr>
          <p:nvPr>
            <p:ph type="title" hasCustomPrompt="1"/>
          </p:nvPr>
        </p:nvSpPr>
        <p:spPr>
          <a:xfrm>
            <a:off x="798588" y="1629302"/>
            <a:ext cx="10800000" cy="748245"/>
          </a:xfrm>
        </p:spPr>
        <p:txBody>
          <a:bodyPr>
            <a:normAutofit/>
          </a:bodyPr>
          <a:lstStyle>
            <a:lvl1pPr>
              <a:defRPr sz="4000" b="1">
                <a:solidFill>
                  <a:schemeClr val="bg1"/>
                </a:solidFill>
              </a:defRPr>
            </a:lvl1pPr>
          </a:lstStyle>
          <a:p>
            <a:r>
              <a:rPr lang="en-US" dirty="0"/>
              <a:t>Click to edit title</a:t>
            </a:r>
          </a:p>
        </p:txBody>
      </p:sp>
      <p:pic>
        <p:nvPicPr>
          <p:cNvPr id="9" name="Picture 8" descr="A picture containing ax, shirt, umbrella&#10;&#10;Description automatically generated">
            <a:extLst>
              <a:ext uri="{FF2B5EF4-FFF2-40B4-BE49-F238E27FC236}">
                <a16:creationId xmlns:a16="http://schemas.microsoft.com/office/drawing/2014/main" id="{9DA0F51F-7832-4903-A44A-DE200E6FE6B0}"/>
              </a:ext>
            </a:extLst>
          </p:cNvPr>
          <p:cNvPicPr>
            <a:picLocks noChangeAspect="1"/>
          </p:cNvPicPr>
          <p:nvPr userDrawn="1"/>
        </p:nvPicPr>
        <p:blipFill>
          <a:blip r:embed="rId3" cstate="email">
            <a:alphaModFix amt="35000"/>
            <a:extLst>
              <a:ext uri="{28A0092B-C50C-407E-A947-70E740481C1C}">
                <a14:useLocalDpi xmlns:a14="http://schemas.microsoft.com/office/drawing/2010/main"/>
              </a:ext>
            </a:extLst>
          </a:blip>
          <a:stretch>
            <a:fillRect/>
          </a:stretch>
        </p:blipFill>
        <p:spPr>
          <a:xfrm>
            <a:off x="3642532" y="1343240"/>
            <a:ext cx="4906936" cy="4171519"/>
          </a:xfrm>
          <a:prstGeom prst="rect">
            <a:avLst/>
          </a:prstGeom>
        </p:spPr>
      </p:pic>
      <p:pic>
        <p:nvPicPr>
          <p:cNvPr id="8" name="Bilde 3" descr="Et bilde som inneholder utklipp&#10;&#10;Automatisk generert beskrivelse">
            <a:extLst>
              <a:ext uri="{FF2B5EF4-FFF2-40B4-BE49-F238E27FC236}">
                <a16:creationId xmlns:a16="http://schemas.microsoft.com/office/drawing/2014/main" id="{900F460B-6A01-46F0-8687-79D6207A74D4}"/>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360000" y="6336000"/>
            <a:ext cx="1447812" cy="241302"/>
          </a:xfrm>
          <a:prstGeom prst="rect">
            <a:avLst/>
          </a:prstGeom>
        </p:spPr>
      </p:pic>
      <p:pic>
        <p:nvPicPr>
          <p:cNvPr id="10" name="Bilde 12">
            <a:extLst>
              <a:ext uri="{FF2B5EF4-FFF2-40B4-BE49-F238E27FC236}">
                <a16:creationId xmlns:a16="http://schemas.microsoft.com/office/drawing/2014/main" id="{64A39B32-4DF7-4625-88D6-B057CE3D6769}"/>
              </a:ext>
            </a:extLst>
          </p:cNvPr>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11088000" y="6012000"/>
            <a:ext cx="733353" cy="580571"/>
          </a:xfrm>
          <a:prstGeom prst="rect">
            <a:avLst/>
          </a:prstGeom>
        </p:spPr>
      </p:pic>
    </p:spTree>
    <p:extLst>
      <p:ext uri="{BB962C8B-B14F-4D97-AF65-F5344CB8AC3E}">
        <p14:creationId xmlns:p14="http://schemas.microsoft.com/office/powerpoint/2010/main" val="333135447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and sub 1">
    <p:bg>
      <p:bgPr>
        <a:solidFill>
          <a:srgbClr val="ECD1D6"/>
        </a:solidFill>
        <a:effectLst/>
      </p:bgPr>
    </p:bg>
    <p:spTree>
      <p:nvGrpSpPr>
        <p:cNvPr id="1" name=""/>
        <p:cNvGrpSpPr/>
        <p:nvPr/>
      </p:nvGrpSpPr>
      <p:grpSpPr>
        <a:xfrm>
          <a:off x="0" y="0"/>
          <a:ext cx="0" cy="0"/>
          <a:chOff x="0" y="0"/>
          <a:chExt cx="0" cy="0"/>
        </a:xfrm>
      </p:grpSpPr>
      <p:pic>
        <p:nvPicPr>
          <p:cNvPr id="7" name="Bilde 6" descr="Et bilde som inneholder fugl, blomst&#10;&#10;Automatisk generert beskrivelse">
            <a:extLst>
              <a:ext uri="{FF2B5EF4-FFF2-40B4-BE49-F238E27FC236}">
                <a16:creationId xmlns:a16="http://schemas.microsoft.com/office/drawing/2014/main" id="{495F27BF-A26C-9D4C-8BD7-795EE195155D}"/>
              </a:ext>
            </a:extLst>
          </p:cNvPr>
          <p:cNvPicPr>
            <a:picLocks noChangeAspect="1"/>
          </p:cNvPicPr>
          <p:nvPr userDrawn="1"/>
        </p:nvPicPr>
        <p:blipFill rotWithShape="1">
          <a:blip r:embed="rId2">
            <a:alphaModFix amt="22000"/>
            <a:extLst>
              <a:ext uri="{28A0092B-C50C-407E-A947-70E740481C1C}">
                <a14:useLocalDpi xmlns:a14="http://schemas.microsoft.com/office/drawing/2010/main" val="0"/>
              </a:ext>
            </a:extLst>
          </a:blip>
          <a:srcRect l="48608" t="39663"/>
          <a:stretch/>
        </p:blipFill>
        <p:spPr>
          <a:xfrm rot="16200000">
            <a:off x="514079" y="3593293"/>
            <a:ext cx="2750628" cy="3778786"/>
          </a:xfrm>
          <a:prstGeom prst="rect">
            <a:avLst/>
          </a:prstGeom>
        </p:spPr>
      </p:pic>
      <p:sp>
        <p:nvSpPr>
          <p:cNvPr id="15" name="Title 1">
            <a:extLst>
              <a:ext uri="{FF2B5EF4-FFF2-40B4-BE49-F238E27FC236}">
                <a16:creationId xmlns:a16="http://schemas.microsoft.com/office/drawing/2014/main" id="{82DE28AB-9278-4DD3-B5CC-3512703BAFD1}"/>
              </a:ext>
            </a:extLst>
          </p:cNvPr>
          <p:cNvSpPr>
            <a:spLocks noGrp="1"/>
          </p:cNvSpPr>
          <p:nvPr>
            <p:ph type="title" hasCustomPrompt="1"/>
          </p:nvPr>
        </p:nvSpPr>
        <p:spPr>
          <a:xfrm>
            <a:off x="839788" y="719107"/>
            <a:ext cx="10515600" cy="511062"/>
          </a:xfrm>
        </p:spPr>
        <p:txBody>
          <a:bodyPr>
            <a:normAutofit/>
          </a:bodyPr>
          <a:lstStyle>
            <a:lvl1pPr>
              <a:defRPr sz="2600" b="1">
                <a:solidFill>
                  <a:srgbClr val="00209A"/>
                </a:solidFill>
              </a:defRPr>
            </a:lvl1pPr>
          </a:lstStyle>
          <a:p>
            <a:r>
              <a:rPr lang="en-US" dirty="0"/>
              <a:t>Click to edit title</a:t>
            </a:r>
          </a:p>
        </p:txBody>
      </p:sp>
      <p:sp>
        <p:nvSpPr>
          <p:cNvPr id="12" name="Text Placeholder 3">
            <a:extLst>
              <a:ext uri="{FF2B5EF4-FFF2-40B4-BE49-F238E27FC236}">
                <a16:creationId xmlns:a16="http://schemas.microsoft.com/office/drawing/2014/main" id="{6ED430AF-2517-4724-A5FE-7D380B100F87}"/>
              </a:ext>
            </a:extLst>
          </p:cNvPr>
          <p:cNvSpPr>
            <a:spLocks noGrp="1"/>
          </p:cNvSpPr>
          <p:nvPr>
            <p:ph type="body" sz="quarter" idx="11" hasCustomPrompt="1"/>
          </p:nvPr>
        </p:nvSpPr>
        <p:spPr>
          <a:xfrm>
            <a:off x="838800" y="1354014"/>
            <a:ext cx="4359545" cy="3356131"/>
          </a:xfrm>
        </p:spPr>
        <p:txBody>
          <a:bodyPr vert="horz" lIns="91440" tIns="45720" rIns="91440" bIns="45720" rtlCol="0">
            <a:normAutofit/>
          </a:bodyPr>
          <a:lstStyle>
            <a:lvl1pPr>
              <a:defRPr kumimoji="0" lang="en-US" sz="1600" b="0" i="0" u="none" strike="noStrike" cap="none" spc="0" normalizeH="0" baseline="0" smtClean="0">
                <a:ln>
                  <a:noFill/>
                </a:ln>
                <a:solidFill>
                  <a:srgbClr val="00209A"/>
                </a:solidFill>
                <a:effectLst/>
                <a:uLnTx/>
                <a:uFillTx/>
                <a:latin typeface="Arial" panose="020B0604020202020204" pitchFamily="34" charset="0"/>
                <a:cs typeface="Arial" panose="020B0604020202020204" pitchFamily="34" charset="0"/>
              </a:defRPr>
            </a:lvl1pPr>
            <a:lvl2pPr>
              <a:defRPr lang="en-US" smtClean="0"/>
            </a:lvl2pPr>
            <a:lvl3pPr>
              <a:defRPr lang="en-US" smtClean="0"/>
            </a:lvl3pPr>
            <a:lvl4pPr>
              <a:defRPr lang="en-US" smtClean="0"/>
            </a:lvl4pPr>
            <a:lvl5pPr>
              <a:defRPr lang="en-GB"/>
            </a:lvl5pPr>
          </a:lstStyle>
          <a:p>
            <a:pPr marL="0" marR="0" lvl="0" indent="0" fontAlgn="auto">
              <a:lnSpc>
                <a:spcPct val="100000"/>
              </a:lnSpc>
              <a:spcAft>
                <a:spcPts val="0"/>
              </a:spcAft>
              <a:buClr>
                <a:srgbClr val="CEFFE2"/>
              </a:buClr>
              <a:buSzTx/>
              <a:buFontTx/>
              <a:buNone/>
              <a:tabLst/>
            </a:pPr>
            <a:r>
              <a:rPr lang="en-US" dirty="0"/>
              <a:t>Click to edit</a:t>
            </a:r>
          </a:p>
        </p:txBody>
      </p:sp>
      <p:pic>
        <p:nvPicPr>
          <p:cNvPr id="6" name="Bilde 9">
            <a:extLst>
              <a:ext uri="{FF2B5EF4-FFF2-40B4-BE49-F238E27FC236}">
                <a16:creationId xmlns:a16="http://schemas.microsoft.com/office/drawing/2014/main" id="{5C49B30D-0876-4D04-B38F-F3066E441AB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60000" y="6336000"/>
            <a:ext cx="1440000" cy="240465"/>
          </a:xfrm>
          <a:prstGeom prst="rect">
            <a:avLst/>
          </a:prstGeom>
        </p:spPr>
      </p:pic>
    </p:spTree>
    <p:extLst>
      <p:ext uri="{BB962C8B-B14F-4D97-AF65-F5344CB8AC3E}">
        <p14:creationId xmlns:p14="http://schemas.microsoft.com/office/powerpoint/2010/main" val="1196872105"/>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and sub 2">
    <p:bg>
      <p:bgPr>
        <a:solidFill>
          <a:srgbClr val="ECD1D6"/>
        </a:solidFill>
        <a:effectLst/>
      </p:bgPr>
    </p:bg>
    <p:spTree>
      <p:nvGrpSpPr>
        <p:cNvPr id="1" name=""/>
        <p:cNvGrpSpPr/>
        <p:nvPr/>
      </p:nvGrpSpPr>
      <p:grpSpPr>
        <a:xfrm>
          <a:off x="0" y="0"/>
          <a:ext cx="0" cy="0"/>
          <a:chOff x="0" y="0"/>
          <a:chExt cx="0" cy="0"/>
        </a:xfrm>
      </p:grpSpPr>
      <p:pic>
        <p:nvPicPr>
          <p:cNvPr id="6" name="Picture 3" descr="A close up of a logo&#10;&#10;Description automatically generated">
            <a:extLst>
              <a:ext uri="{FF2B5EF4-FFF2-40B4-BE49-F238E27FC236}">
                <a16:creationId xmlns:a16="http://schemas.microsoft.com/office/drawing/2014/main" id="{08E1B0B6-4A92-CC4F-9887-4E21C655852B}"/>
              </a:ext>
            </a:extLst>
          </p:cNvPr>
          <p:cNvPicPr>
            <a:picLocks noChangeAspect="1"/>
          </p:cNvPicPr>
          <p:nvPr userDrawn="1"/>
        </p:nvPicPr>
        <p:blipFill rotWithShape="1">
          <a:blip r:embed="rId2" cstate="email">
            <a:alphaModFix amt="50000"/>
            <a:duotone>
              <a:schemeClr val="bg2">
                <a:shade val="45000"/>
                <a:satMod val="135000"/>
              </a:schemeClr>
              <a:prstClr val="white"/>
            </a:duotone>
            <a:extLst>
              <a:ext uri="{28A0092B-C50C-407E-A947-70E740481C1C}">
                <a14:useLocalDpi xmlns:a14="http://schemas.microsoft.com/office/drawing/2010/main"/>
              </a:ext>
            </a:extLst>
          </a:blip>
          <a:srcRect t="66484" r="7768"/>
          <a:stretch/>
        </p:blipFill>
        <p:spPr>
          <a:xfrm rot="10800000">
            <a:off x="-1" y="4992625"/>
            <a:ext cx="4770633" cy="1865373"/>
          </a:xfrm>
          <a:prstGeom prst="rect">
            <a:avLst/>
          </a:prstGeom>
          <a:ln>
            <a:noFill/>
          </a:ln>
        </p:spPr>
      </p:pic>
      <p:sp>
        <p:nvSpPr>
          <p:cNvPr id="8" name="Title 1">
            <a:extLst>
              <a:ext uri="{FF2B5EF4-FFF2-40B4-BE49-F238E27FC236}">
                <a16:creationId xmlns:a16="http://schemas.microsoft.com/office/drawing/2014/main" id="{03967D98-78AE-4D6F-BDBF-BEE6F7867A37}"/>
              </a:ext>
            </a:extLst>
          </p:cNvPr>
          <p:cNvSpPr>
            <a:spLocks noGrp="1"/>
          </p:cNvSpPr>
          <p:nvPr>
            <p:ph type="title" hasCustomPrompt="1"/>
          </p:nvPr>
        </p:nvSpPr>
        <p:spPr>
          <a:xfrm>
            <a:off x="839788" y="719107"/>
            <a:ext cx="10515600" cy="511062"/>
          </a:xfrm>
        </p:spPr>
        <p:txBody>
          <a:bodyPr>
            <a:normAutofit/>
          </a:bodyPr>
          <a:lstStyle>
            <a:lvl1pPr>
              <a:defRPr sz="2600" b="1">
                <a:solidFill>
                  <a:srgbClr val="00209A"/>
                </a:solidFill>
              </a:defRPr>
            </a:lvl1pPr>
          </a:lstStyle>
          <a:p>
            <a:r>
              <a:rPr lang="en-US" dirty="0"/>
              <a:t>Click to edit title</a:t>
            </a:r>
          </a:p>
        </p:txBody>
      </p:sp>
      <p:sp>
        <p:nvSpPr>
          <p:cNvPr id="7" name="Text Placeholder 3">
            <a:extLst>
              <a:ext uri="{FF2B5EF4-FFF2-40B4-BE49-F238E27FC236}">
                <a16:creationId xmlns:a16="http://schemas.microsoft.com/office/drawing/2014/main" id="{64B67E0A-670C-4D7C-A215-011DD92C90AD}"/>
              </a:ext>
            </a:extLst>
          </p:cNvPr>
          <p:cNvSpPr>
            <a:spLocks noGrp="1"/>
          </p:cNvSpPr>
          <p:nvPr>
            <p:ph type="body" sz="quarter" idx="11" hasCustomPrompt="1"/>
          </p:nvPr>
        </p:nvSpPr>
        <p:spPr>
          <a:xfrm>
            <a:off x="838800" y="1354014"/>
            <a:ext cx="4359545" cy="3356131"/>
          </a:xfrm>
        </p:spPr>
        <p:txBody>
          <a:bodyPr vert="horz" lIns="91440" tIns="45720" rIns="91440" bIns="45720" rtlCol="0">
            <a:normAutofit/>
          </a:bodyPr>
          <a:lstStyle>
            <a:lvl1pPr>
              <a:defRPr kumimoji="0" lang="en-US" sz="1600" b="0" i="0" u="none" strike="noStrike" cap="none" spc="0" normalizeH="0" baseline="0" smtClean="0">
                <a:ln>
                  <a:noFill/>
                </a:ln>
                <a:solidFill>
                  <a:srgbClr val="00209A"/>
                </a:solidFill>
                <a:effectLst/>
                <a:uLnTx/>
                <a:uFillTx/>
                <a:latin typeface="Arial" panose="020B0604020202020204" pitchFamily="34" charset="0"/>
                <a:cs typeface="Arial" panose="020B0604020202020204" pitchFamily="34" charset="0"/>
              </a:defRPr>
            </a:lvl1pPr>
            <a:lvl2pPr>
              <a:defRPr lang="en-US" smtClean="0"/>
            </a:lvl2pPr>
            <a:lvl3pPr>
              <a:defRPr lang="en-US" smtClean="0"/>
            </a:lvl3pPr>
            <a:lvl4pPr>
              <a:defRPr lang="en-US" smtClean="0"/>
            </a:lvl4pPr>
            <a:lvl5pPr>
              <a:defRPr lang="en-GB"/>
            </a:lvl5pPr>
          </a:lstStyle>
          <a:p>
            <a:pPr marL="0" marR="0" lvl="0" indent="0" fontAlgn="auto">
              <a:lnSpc>
                <a:spcPct val="100000"/>
              </a:lnSpc>
              <a:spcAft>
                <a:spcPts val="0"/>
              </a:spcAft>
              <a:buClr>
                <a:srgbClr val="CEFFE2"/>
              </a:buClr>
              <a:buSzTx/>
              <a:buFontTx/>
              <a:buNone/>
              <a:tabLst/>
            </a:pPr>
            <a:r>
              <a:rPr lang="en-US" dirty="0"/>
              <a:t>Click to edit</a:t>
            </a:r>
          </a:p>
        </p:txBody>
      </p:sp>
      <p:pic>
        <p:nvPicPr>
          <p:cNvPr id="9" name="Bilde 9">
            <a:extLst>
              <a:ext uri="{FF2B5EF4-FFF2-40B4-BE49-F238E27FC236}">
                <a16:creationId xmlns:a16="http://schemas.microsoft.com/office/drawing/2014/main" id="{8316F998-7525-421B-81C0-22D7E2077B4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60000" y="6336000"/>
            <a:ext cx="1440000" cy="240465"/>
          </a:xfrm>
          <a:prstGeom prst="rect">
            <a:avLst/>
          </a:prstGeom>
        </p:spPr>
      </p:pic>
    </p:spTree>
    <p:extLst>
      <p:ext uri="{BB962C8B-B14F-4D97-AF65-F5344CB8AC3E}">
        <p14:creationId xmlns:p14="http://schemas.microsoft.com/office/powerpoint/2010/main" val="901518728"/>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and sub 3">
    <p:bg>
      <p:bgPr>
        <a:solidFill>
          <a:srgbClr val="ECD1D6"/>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EEB48F2C-F261-43AE-87A5-12103EE4CC01}"/>
              </a:ext>
            </a:extLst>
          </p:cNvPr>
          <p:cNvSpPr>
            <a:spLocks noGrp="1"/>
          </p:cNvSpPr>
          <p:nvPr>
            <p:ph type="title" hasCustomPrompt="1"/>
          </p:nvPr>
        </p:nvSpPr>
        <p:spPr>
          <a:xfrm>
            <a:off x="839788" y="719107"/>
            <a:ext cx="10515600" cy="511062"/>
          </a:xfrm>
        </p:spPr>
        <p:txBody>
          <a:bodyPr>
            <a:normAutofit/>
          </a:bodyPr>
          <a:lstStyle>
            <a:lvl1pPr>
              <a:defRPr sz="2600" b="1">
                <a:solidFill>
                  <a:srgbClr val="00209A"/>
                </a:solidFill>
              </a:defRPr>
            </a:lvl1pPr>
          </a:lstStyle>
          <a:p>
            <a:r>
              <a:rPr lang="en-US" dirty="0"/>
              <a:t>Click to edit title</a:t>
            </a:r>
          </a:p>
        </p:txBody>
      </p:sp>
      <p:sp>
        <p:nvSpPr>
          <p:cNvPr id="8" name="Text Placeholder 3">
            <a:extLst>
              <a:ext uri="{FF2B5EF4-FFF2-40B4-BE49-F238E27FC236}">
                <a16:creationId xmlns:a16="http://schemas.microsoft.com/office/drawing/2014/main" id="{176732F3-A150-47B8-B4FE-B09A75D2533C}"/>
              </a:ext>
            </a:extLst>
          </p:cNvPr>
          <p:cNvSpPr>
            <a:spLocks noGrp="1"/>
          </p:cNvSpPr>
          <p:nvPr>
            <p:ph type="body" sz="quarter" idx="11" hasCustomPrompt="1"/>
          </p:nvPr>
        </p:nvSpPr>
        <p:spPr>
          <a:xfrm>
            <a:off x="838800" y="1354014"/>
            <a:ext cx="4359545" cy="3356131"/>
          </a:xfrm>
        </p:spPr>
        <p:txBody>
          <a:bodyPr vert="horz" lIns="91440" tIns="45720" rIns="91440" bIns="45720" rtlCol="0">
            <a:normAutofit/>
          </a:bodyPr>
          <a:lstStyle>
            <a:lvl1pPr>
              <a:defRPr kumimoji="0" lang="en-US" sz="1600" b="0" i="0" u="none" strike="noStrike" cap="none" spc="0" normalizeH="0" baseline="0" smtClean="0">
                <a:ln>
                  <a:noFill/>
                </a:ln>
                <a:solidFill>
                  <a:srgbClr val="00209A"/>
                </a:solidFill>
                <a:effectLst/>
                <a:uLnTx/>
                <a:uFillTx/>
                <a:latin typeface="Arial" panose="020B0604020202020204" pitchFamily="34" charset="0"/>
                <a:cs typeface="Arial" panose="020B0604020202020204" pitchFamily="34" charset="0"/>
              </a:defRPr>
            </a:lvl1pPr>
            <a:lvl2pPr>
              <a:defRPr lang="en-US" smtClean="0"/>
            </a:lvl2pPr>
            <a:lvl3pPr>
              <a:defRPr lang="en-US" smtClean="0"/>
            </a:lvl3pPr>
            <a:lvl4pPr>
              <a:defRPr lang="en-US" smtClean="0"/>
            </a:lvl4pPr>
            <a:lvl5pPr>
              <a:defRPr lang="en-GB"/>
            </a:lvl5pPr>
          </a:lstStyle>
          <a:p>
            <a:pPr marL="0" marR="0" lvl="0" indent="0" fontAlgn="auto">
              <a:lnSpc>
                <a:spcPct val="100000"/>
              </a:lnSpc>
              <a:spcAft>
                <a:spcPts val="0"/>
              </a:spcAft>
              <a:buClr>
                <a:srgbClr val="CEFFE2"/>
              </a:buClr>
              <a:buSzTx/>
              <a:buFontTx/>
              <a:buNone/>
              <a:tabLst/>
            </a:pPr>
            <a:r>
              <a:rPr lang="en-US" dirty="0"/>
              <a:t>Click to edit</a:t>
            </a:r>
          </a:p>
        </p:txBody>
      </p:sp>
      <p:pic>
        <p:nvPicPr>
          <p:cNvPr id="7" name="Bilde 9">
            <a:extLst>
              <a:ext uri="{FF2B5EF4-FFF2-40B4-BE49-F238E27FC236}">
                <a16:creationId xmlns:a16="http://schemas.microsoft.com/office/drawing/2014/main" id="{ED156D80-FF1E-468E-91BE-4F30D739A20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60000" y="6336000"/>
            <a:ext cx="1440000" cy="240465"/>
          </a:xfrm>
          <a:prstGeom prst="rect">
            <a:avLst/>
          </a:prstGeom>
        </p:spPr>
      </p:pic>
      <p:pic>
        <p:nvPicPr>
          <p:cNvPr id="10" name="Bilde 9" descr="Et bilde som inneholder fugl, blomst&#10;&#10;Automatisk generert beskrivelse">
            <a:extLst>
              <a:ext uri="{FF2B5EF4-FFF2-40B4-BE49-F238E27FC236}">
                <a16:creationId xmlns:a16="http://schemas.microsoft.com/office/drawing/2014/main" id="{8E0B4204-B6AF-8345-BABA-B6E44DDEA98C}"/>
              </a:ext>
            </a:extLst>
          </p:cNvPr>
          <p:cNvPicPr>
            <a:picLocks noChangeAspect="1"/>
          </p:cNvPicPr>
          <p:nvPr userDrawn="1"/>
        </p:nvPicPr>
        <p:blipFill rotWithShape="1">
          <a:blip r:embed="rId3">
            <a:alphaModFix amt="22000"/>
            <a:extLst>
              <a:ext uri="{28A0092B-C50C-407E-A947-70E740481C1C}">
                <a14:useLocalDpi xmlns:a14="http://schemas.microsoft.com/office/drawing/2010/main" val="0"/>
              </a:ext>
            </a:extLst>
          </a:blip>
          <a:srcRect l="30784" b="39368"/>
          <a:stretch/>
        </p:blipFill>
        <p:spPr>
          <a:xfrm rot="16200000">
            <a:off x="5248196" y="-85805"/>
            <a:ext cx="6858000" cy="7029609"/>
          </a:xfrm>
          <a:prstGeom prst="rect">
            <a:avLst/>
          </a:prstGeom>
        </p:spPr>
      </p:pic>
    </p:spTree>
    <p:extLst>
      <p:ext uri="{BB962C8B-B14F-4D97-AF65-F5344CB8AC3E}">
        <p14:creationId xmlns:p14="http://schemas.microsoft.com/office/powerpoint/2010/main" val="909475543"/>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Comparison 4">
    <p:bg>
      <p:bgPr>
        <a:solidFill>
          <a:srgbClr val="ECD1D6"/>
        </a:solidFill>
        <a:effectLst/>
      </p:bgPr>
    </p:bg>
    <p:spTree>
      <p:nvGrpSpPr>
        <p:cNvPr id="1" name=""/>
        <p:cNvGrpSpPr/>
        <p:nvPr/>
      </p:nvGrpSpPr>
      <p:grpSpPr>
        <a:xfrm>
          <a:off x="0" y="0"/>
          <a:ext cx="0" cy="0"/>
          <a:chOff x="0" y="0"/>
          <a:chExt cx="0" cy="0"/>
        </a:xfrm>
      </p:grpSpPr>
      <p:sp>
        <p:nvSpPr>
          <p:cNvPr id="9" name="Content Placeholder 3">
            <a:extLst>
              <a:ext uri="{FF2B5EF4-FFF2-40B4-BE49-F238E27FC236}">
                <a16:creationId xmlns:a16="http://schemas.microsoft.com/office/drawing/2014/main" id="{04A15C53-C161-4010-A21E-32F5610D8D7C}"/>
              </a:ext>
            </a:extLst>
          </p:cNvPr>
          <p:cNvSpPr>
            <a:spLocks noGrp="1"/>
          </p:cNvSpPr>
          <p:nvPr>
            <p:ph sz="half" idx="11" hasCustomPrompt="1"/>
          </p:nvPr>
        </p:nvSpPr>
        <p:spPr>
          <a:xfrm>
            <a:off x="839788" y="3750091"/>
            <a:ext cx="5157787" cy="2243172"/>
          </a:xfrm>
        </p:spPr>
        <p:txBody>
          <a:bodyPr>
            <a:normAutofit/>
          </a:bodyPr>
          <a:lstStyle>
            <a:lvl1pPr>
              <a:defRPr sz="1600">
                <a:solidFill>
                  <a:srgbClr val="00209A"/>
                </a:solidFill>
              </a:defRPr>
            </a:lvl1pPr>
            <a:lvl2pPr>
              <a:defRPr sz="1400">
                <a:solidFill>
                  <a:srgbClr val="00209A"/>
                </a:solidFill>
              </a:defRPr>
            </a:lvl2pPr>
            <a:lvl3pPr>
              <a:defRPr sz="1200">
                <a:solidFill>
                  <a:srgbClr val="00209A"/>
                </a:solidFill>
              </a:defRPr>
            </a:lvl3pPr>
            <a:lvl4pPr>
              <a:defRPr sz="1100">
                <a:solidFill>
                  <a:srgbClr val="00209A"/>
                </a:solidFill>
              </a:defRPr>
            </a:lvl4pPr>
            <a:lvl5pPr>
              <a:defRPr sz="1100">
                <a:solidFill>
                  <a:srgbClr val="00209A"/>
                </a:solidFill>
              </a:defRPr>
            </a:lvl5pPr>
          </a:lstStyle>
          <a:p>
            <a:pPr lvl="0"/>
            <a:r>
              <a:rPr lang="en-US" dirty="0"/>
              <a:t>Click to edit</a:t>
            </a:r>
          </a:p>
          <a:p>
            <a:pPr lvl="1"/>
            <a:r>
              <a:rPr lang="en-US" dirty="0"/>
              <a:t>Second level</a:t>
            </a:r>
          </a:p>
          <a:p>
            <a:pPr lvl="2"/>
            <a:r>
              <a:rPr lang="en-US" dirty="0"/>
              <a:t>Third level</a:t>
            </a:r>
          </a:p>
          <a:p>
            <a:pPr lvl="3"/>
            <a:r>
              <a:rPr lang="en-US" dirty="0"/>
              <a:t>Fourth level</a:t>
            </a:r>
          </a:p>
          <a:p>
            <a:pPr lvl="4"/>
            <a:r>
              <a:rPr lang="en-US"/>
              <a:t>Fifth level</a:t>
            </a:r>
            <a:endParaRPr lang="en-US" dirty="0"/>
          </a:p>
        </p:txBody>
      </p:sp>
      <p:sp>
        <p:nvSpPr>
          <p:cNvPr id="2" name="Title 1">
            <a:extLst>
              <a:ext uri="{FF2B5EF4-FFF2-40B4-BE49-F238E27FC236}">
                <a16:creationId xmlns:a16="http://schemas.microsoft.com/office/drawing/2014/main" id="{5CCB47FD-7F26-49C8-B8F3-EBB165B916BD}"/>
              </a:ext>
            </a:extLst>
          </p:cNvPr>
          <p:cNvSpPr>
            <a:spLocks noGrp="1"/>
          </p:cNvSpPr>
          <p:nvPr>
            <p:ph type="title" hasCustomPrompt="1"/>
          </p:nvPr>
        </p:nvSpPr>
        <p:spPr>
          <a:xfrm>
            <a:off x="839788" y="719107"/>
            <a:ext cx="10515600" cy="511062"/>
          </a:xfrm>
        </p:spPr>
        <p:txBody>
          <a:bodyPr>
            <a:normAutofit/>
          </a:bodyPr>
          <a:lstStyle>
            <a:lvl1pPr>
              <a:defRPr sz="2600" b="1">
                <a:solidFill>
                  <a:srgbClr val="00209A"/>
                </a:solidFill>
              </a:defRPr>
            </a:lvl1pPr>
          </a:lstStyle>
          <a:p>
            <a:r>
              <a:rPr lang="en-US" dirty="0"/>
              <a:t>Click to edit title</a:t>
            </a:r>
          </a:p>
        </p:txBody>
      </p:sp>
      <p:sp>
        <p:nvSpPr>
          <p:cNvPr id="4" name="Content Placeholder 3">
            <a:extLst>
              <a:ext uri="{FF2B5EF4-FFF2-40B4-BE49-F238E27FC236}">
                <a16:creationId xmlns:a16="http://schemas.microsoft.com/office/drawing/2014/main" id="{4A402423-908E-4163-837D-B1ED800045E5}"/>
              </a:ext>
            </a:extLst>
          </p:cNvPr>
          <p:cNvSpPr>
            <a:spLocks noGrp="1"/>
          </p:cNvSpPr>
          <p:nvPr>
            <p:ph sz="half" idx="2" hasCustomPrompt="1"/>
          </p:nvPr>
        </p:nvSpPr>
        <p:spPr>
          <a:xfrm>
            <a:off x="839788" y="1353600"/>
            <a:ext cx="5157787" cy="2243172"/>
          </a:xfrm>
        </p:spPr>
        <p:txBody>
          <a:bodyPr>
            <a:normAutofit/>
          </a:bodyPr>
          <a:lstStyle>
            <a:lvl1pPr>
              <a:defRPr sz="1600">
                <a:solidFill>
                  <a:srgbClr val="00209A"/>
                </a:solidFill>
              </a:defRPr>
            </a:lvl1pPr>
            <a:lvl2pPr>
              <a:defRPr sz="1400">
                <a:solidFill>
                  <a:srgbClr val="00209A"/>
                </a:solidFill>
              </a:defRPr>
            </a:lvl2pPr>
            <a:lvl3pPr>
              <a:defRPr sz="1200">
                <a:solidFill>
                  <a:srgbClr val="00209A"/>
                </a:solidFill>
              </a:defRPr>
            </a:lvl3pPr>
            <a:lvl4pPr>
              <a:defRPr sz="1100">
                <a:solidFill>
                  <a:srgbClr val="00209A"/>
                </a:solidFill>
              </a:defRPr>
            </a:lvl4pPr>
            <a:lvl5pPr>
              <a:defRPr sz="1100">
                <a:solidFill>
                  <a:srgbClr val="00209A"/>
                </a:solidFill>
              </a:defRPr>
            </a:lvl5pPr>
          </a:lstStyle>
          <a:p>
            <a:pPr lvl="0"/>
            <a:r>
              <a:rPr lang="en-US" dirty="0"/>
              <a:t>Click to edit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5">
            <a:extLst>
              <a:ext uri="{FF2B5EF4-FFF2-40B4-BE49-F238E27FC236}">
                <a16:creationId xmlns:a16="http://schemas.microsoft.com/office/drawing/2014/main" id="{8AA4F5E8-2649-400D-8BF8-BC99AAC44E3C}"/>
              </a:ext>
            </a:extLst>
          </p:cNvPr>
          <p:cNvSpPr>
            <a:spLocks noGrp="1"/>
          </p:cNvSpPr>
          <p:nvPr>
            <p:ph sz="quarter" idx="13" hasCustomPrompt="1"/>
          </p:nvPr>
        </p:nvSpPr>
        <p:spPr>
          <a:xfrm>
            <a:off x="6172200" y="3750091"/>
            <a:ext cx="5183188" cy="2243172"/>
          </a:xfrm>
        </p:spPr>
        <p:txBody>
          <a:bodyPr>
            <a:normAutofit/>
          </a:bodyPr>
          <a:lstStyle>
            <a:lvl1pPr>
              <a:defRPr sz="1600">
                <a:solidFill>
                  <a:srgbClr val="00209A"/>
                </a:solidFill>
              </a:defRPr>
            </a:lvl1pPr>
            <a:lvl2pPr>
              <a:defRPr sz="1400">
                <a:solidFill>
                  <a:srgbClr val="00209A"/>
                </a:solidFill>
              </a:defRPr>
            </a:lvl2pPr>
            <a:lvl3pPr>
              <a:defRPr sz="1200">
                <a:solidFill>
                  <a:srgbClr val="00209A"/>
                </a:solidFill>
              </a:defRPr>
            </a:lvl3pPr>
            <a:lvl4pPr>
              <a:defRPr sz="1100">
                <a:solidFill>
                  <a:srgbClr val="00209A"/>
                </a:solidFill>
              </a:defRPr>
            </a:lvl4pPr>
            <a:lvl5pPr>
              <a:defRPr sz="1100">
                <a:solidFill>
                  <a:srgbClr val="00209A"/>
                </a:solidFill>
              </a:defRPr>
            </a:lvl5pPr>
          </a:lstStyle>
          <a:p>
            <a:pPr lvl="0"/>
            <a:r>
              <a:rPr lang="en-US" dirty="0"/>
              <a:t>Click to edit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a:extLst>
              <a:ext uri="{FF2B5EF4-FFF2-40B4-BE49-F238E27FC236}">
                <a16:creationId xmlns:a16="http://schemas.microsoft.com/office/drawing/2014/main" id="{A8E74FCD-DF22-415B-90FF-B9BEC847916A}"/>
              </a:ext>
            </a:extLst>
          </p:cNvPr>
          <p:cNvSpPr>
            <a:spLocks noGrp="1"/>
          </p:cNvSpPr>
          <p:nvPr>
            <p:ph sz="quarter" idx="4" hasCustomPrompt="1"/>
          </p:nvPr>
        </p:nvSpPr>
        <p:spPr>
          <a:xfrm>
            <a:off x="6172200" y="1353600"/>
            <a:ext cx="5183188" cy="2243172"/>
          </a:xfrm>
        </p:spPr>
        <p:txBody>
          <a:bodyPr>
            <a:normAutofit/>
          </a:bodyPr>
          <a:lstStyle>
            <a:lvl1pPr>
              <a:defRPr sz="1600">
                <a:solidFill>
                  <a:srgbClr val="00209A"/>
                </a:solidFill>
              </a:defRPr>
            </a:lvl1pPr>
            <a:lvl2pPr>
              <a:defRPr sz="1400">
                <a:solidFill>
                  <a:srgbClr val="00209A"/>
                </a:solidFill>
              </a:defRPr>
            </a:lvl2pPr>
            <a:lvl3pPr>
              <a:defRPr sz="1200">
                <a:solidFill>
                  <a:srgbClr val="00209A"/>
                </a:solidFill>
              </a:defRPr>
            </a:lvl3pPr>
            <a:lvl4pPr>
              <a:defRPr sz="1100">
                <a:solidFill>
                  <a:srgbClr val="00209A"/>
                </a:solidFill>
              </a:defRPr>
            </a:lvl4pPr>
            <a:lvl5pPr>
              <a:defRPr sz="1100">
                <a:solidFill>
                  <a:srgbClr val="00209A"/>
                </a:solidFill>
              </a:defRPr>
            </a:lvl5pPr>
          </a:lstStyle>
          <a:p>
            <a:pPr lvl="0"/>
            <a:r>
              <a:rPr lang="en-US" dirty="0"/>
              <a:t>Click to edit</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8" name="Bilde 9">
            <a:extLst>
              <a:ext uri="{FF2B5EF4-FFF2-40B4-BE49-F238E27FC236}">
                <a16:creationId xmlns:a16="http://schemas.microsoft.com/office/drawing/2014/main" id="{FABB9F5A-8248-4F2F-AE02-48E805B2C10E}"/>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60000" y="6336000"/>
            <a:ext cx="1440000" cy="240465"/>
          </a:xfrm>
          <a:prstGeom prst="rect">
            <a:avLst/>
          </a:prstGeom>
        </p:spPr>
      </p:pic>
    </p:spTree>
    <p:extLst>
      <p:ext uri="{BB962C8B-B14F-4D97-AF65-F5344CB8AC3E}">
        <p14:creationId xmlns:p14="http://schemas.microsoft.com/office/powerpoint/2010/main" val="3633961272"/>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Pink with title and logo">
    <p:bg>
      <p:bgPr>
        <a:solidFill>
          <a:srgbClr val="ECD1D6"/>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880B5826-1A91-4368-B854-D6FB053E6830}"/>
              </a:ext>
            </a:extLst>
          </p:cNvPr>
          <p:cNvSpPr>
            <a:spLocks noGrp="1"/>
          </p:cNvSpPr>
          <p:nvPr>
            <p:ph type="title" hasCustomPrompt="1"/>
          </p:nvPr>
        </p:nvSpPr>
        <p:spPr>
          <a:xfrm>
            <a:off x="839788" y="719107"/>
            <a:ext cx="10515600" cy="511062"/>
          </a:xfrm>
        </p:spPr>
        <p:txBody>
          <a:bodyPr>
            <a:normAutofit/>
          </a:bodyPr>
          <a:lstStyle>
            <a:lvl1pPr>
              <a:defRPr sz="2600" b="1">
                <a:solidFill>
                  <a:srgbClr val="00209A"/>
                </a:solidFill>
              </a:defRPr>
            </a:lvl1pPr>
          </a:lstStyle>
          <a:p>
            <a:r>
              <a:rPr lang="en-US" dirty="0"/>
              <a:t>Click to edit title</a:t>
            </a:r>
          </a:p>
        </p:txBody>
      </p:sp>
      <p:pic>
        <p:nvPicPr>
          <p:cNvPr id="4" name="Bilde 9">
            <a:extLst>
              <a:ext uri="{FF2B5EF4-FFF2-40B4-BE49-F238E27FC236}">
                <a16:creationId xmlns:a16="http://schemas.microsoft.com/office/drawing/2014/main" id="{EFC14092-D893-4D99-8E84-F756268E6B3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60000" y="6336000"/>
            <a:ext cx="1440000" cy="240465"/>
          </a:xfrm>
          <a:prstGeom prst="rect">
            <a:avLst/>
          </a:prstGeom>
        </p:spPr>
      </p:pic>
    </p:spTree>
    <p:extLst>
      <p:ext uri="{BB962C8B-B14F-4D97-AF65-F5344CB8AC3E}">
        <p14:creationId xmlns:p14="http://schemas.microsoft.com/office/powerpoint/2010/main" val="3101058155"/>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itleOnly" preserve="1">
  <p:cSld name="Finish/Pause">
    <p:bg>
      <p:bgPr>
        <a:solidFill>
          <a:srgbClr val="ECD1D6"/>
        </a:solidFill>
        <a:effectLst/>
      </p:bgPr>
    </p:bg>
    <p:spTree>
      <p:nvGrpSpPr>
        <p:cNvPr id="1" name=""/>
        <p:cNvGrpSpPr/>
        <p:nvPr/>
      </p:nvGrpSpPr>
      <p:grpSpPr>
        <a:xfrm>
          <a:off x="0" y="0"/>
          <a:ext cx="0" cy="0"/>
          <a:chOff x="0" y="0"/>
          <a:chExt cx="0" cy="0"/>
        </a:xfrm>
      </p:grpSpPr>
      <p:sp>
        <p:nvSpPr>
          <p:cNvPr id="7" name="TextBox 2">
            <a:extLst>
              <a:ext uri="{FF2B5EF4-FFF2-40B4-BE49-F238E27FC236}">
                <a16:creationId xmlns:a16="http://schemas.microsoft.com/office/drawing/2014/main" id="{C198F70F-56ED-4BC5-9F92-2A48D7E705CE}"/>
              </a:ext>
            </a:extLst>
          </p:cNvPr>
          <p:cNvSpPr txBox="1"/>
          <p:nvPr userDrawn="1"/>
        </p:nvSpPr>
        <p:spPr>
          <a:xfrm>
            <a:off x="11064873" y="5829399"/>
            <a:ext cx="915635" cy="861774"/>
          </a:xfrm>
          <a:prstGeom prst="rect">
            <a:avLst/>
          </a:prstGeom>
          <a:noFill/>
        </p:spPr>
        <p:txBody>
          <a:bodyPr wrap="none" rtlCol="0">
            <a:spAutoFit/>
          </a:bodyPr>
          <a:lstStyle/>
          <a:p>
            <a:r>
              <a:rPr lang="en-US" sz="1000" b="1" dirty="0">
                <a:solidFill>
                  <a:srgbClr val="00209A"/>
                </a:solidFill>
              </a:rPr>
              <a:t>T</a:t>
            </a:r>
            <a:r>
              <a:rPr lang="en-US" sz="800" dirty="0">
                <a:solidFill>
                  <a:srgbClr val="00209A"/>
                </a:solidFill>
              </a:rPr>
              <a:t>ransparent</a:t>
            </a:r>
          </a:p>
          <a:p>
            <a:r>
              <a:rPr lang="en-US" sz="1000" b="1" dirty="0">
                <a:solidFill>
                  <a:srgbClr val="00209A"/>
                </a:solidFill>
              </a:rPr>
              <a:t>R</a:t>
            </a:r>
            <a:r>
              <a:rPr lang="en-US" sz="800" dirty="0">
                <a:solidFill>
                  <a:srgbClr val="00209A"/>
                </a:solidFill>
              </a:rPr>
              <a:t>espectful</a:t>
            </a:r>
          </a:p>
          <a:p>
            <a:r>
              <a:rPr lang="en-US" sz="1000" b="1" dirty="0">
                <a:solidFill>
                  <a:srgbClr val="00209A"/>
                </a:solidFill>
              </a:rPr>
              <a:t>A</a:t>
            </a:r>
            <a:r>
              <a:rPr lang="en-US" sz="800" dirty="0">
                <a:solidFill>
                  <a:srgbClr val="00209A"/>
                </a:solidFill>
              </a:rPr>
              <a:t>ccountable</a:t>
            </a:r>
          </a:p>
          <a:p>
            <a:r>
              <a:rPr lang="en-US" sz="1000" b="1" dirty="0">
                <a:solidFill>
                  <a:srgbClr val="00209A"/>
                </a:solidFill>
              </a:rPr>
              <a:t>C</a:t>
            </a:r>
            <a:r>
              <a:rPr lang="en-US" sz="800" dirty="0">
                <a:solidFill>
                  <a:srgbClr val="00209A"/>
                </a:solidFill>
              </a:rPr>
              <a:t>hallenging</a:t>
            </a:r>
          </a:p>
          <a:p>
            <a:r>
              <a:rPr lang="en-US" sz="1000" b="1" dirty="0">
                <a:solidFill>
                  <a:srgbClr val="00209A"/>
                </a:solidFill>
              </a:rPr>
              <a:t>K</a:t>
            </a:r>
            <a:r>
              <a:rPr lang="en-US" sz="800" dirty="0">
                <a:solidFill>
                  <a:srgbClr val="00209A"/>
                </a:solidFill>
              </a:rPr>
              <a:t>nowledgeable</a:t>
            </a:r>
          </a:p>
        </p:txBody>
      </p:sp>
      <p:grpSp>
        <p:nvGrpSpPr>
          <p:cNvPr id="6" name="Gruppe 5">
            <a:extLst>
              <a:ext uri="{FF2B5EF4-FFF2-40B4-BE49-F238E27FC236}">
                <a16:creationId xmlns:a16="http://schemas.microsoft.com/office/drawing/2014/main" id="{9C400776-C1C2-40D5-BEC4-18C37750D56A}"/>
              </a:ext>
            </a:extLst>
          </p:cNvPr>
          <p:cNvGrpSpPr/>
          <p:nvPr userDrawn="1"/>
        </p:nvGrpSpPr>
        <p:grpSpPr>
          <a:xfrm>
            <a:off x="3667432" y="1366146"/>
            <a:ext cx="4857136" cy="4125709"/>
            <a:chOff x="3667432" y="1374497"/>
            <a:chExt cx="4857136" cy="4125709"/>
          </a:xfrm>
        </p:grpSpPr>
        <p:pic>
          <p:nvPicPr>
            <p:cNvPr id="9" name="Bilde 8" descr="Et bilde som inneholder øks&#10;&#10;Automatisk generert beskrivelse">
              <a:extLst>
                <a:ext uri="{FF2B5EF4-FFF2-40B4-BE49-F238E27FC236}">
                  <a16:creationId xmlns:a16="http://schemas.microsoft.com/office/drawing/2014/main" id="{22C35FA9-927F-4F77-AB8D-455927BB6E3F}"/>
                </a:ext>
              </a:extLst>
            </p:cNvPr>
            <p:cNvPicPr>
              <a:picLocks noChangeAspect="1"/>
            </p:cNvPicPr>
            <p:nvPr/>
          </p:nvPicPr>
          <p:blipFill>
            <a:blip r:embed="rId2" cstate="email">
              <a:alphaModFix amt="20000"/>
              <a:extLst>
                <a:ext uri="{28A0092B-C50C-407E-A947-70E740481C1C}">
                  <a14:useLocalDpi xmlns:a14="http://schemas.microsoft.com/office/drawing/2010/main"/>
                </a:ext>
              </a:extLst>
            </a:blip>
            <a:stretch>
              <a:fillRect/>
            </a:stretch>
          </p:blipFill>
          <p:spPr>
            <a:xfrm>
              <a:off x="3667432" y="1374497"/>
              <a:ext cx="4857136" cy="4125709"/>
            </a:xfrm>
            <a:prstGeom prst="rect">
              <a:avLst/>
            </a:prstGeom>
          </p:spPr>
        </p:pic>
        <p:pic>
          <p:nvPicPr>
            <p:cNvPr id="10" name="Bilde 9">
              <a:extLst>
                <a:ext uri="{FF2B5EF4-FFF2-40B4-BE49-F238E27FC236}">
                  <a16:creationId xmlns:a16="http://schemas.microsoft.com/office/drawing/2014/main" id="{DA6A2A06-3805-4994-AD9F-3F5EE17B43EC}"/>
                </a:ext>
              </a:extLst>
            </p:cNvPr>
            <p:cNvPicPr>
              <a:picLocks noChangeAspect="1"/>
            </p:cNvPicPr>
            <p:nvPr/>
          </p:nvPicPr>
          <p:blipFill>
            <a:blip r:embed="rId3" cstate="email">
              <a:alphaModFix amt="36000"/>
              <a:extLst>
                <a:ext uri="{28A0092B-C50C-407E-A947-70E740481C1C}">
                  <a14:useLocalDpi xmlns:a14="http://schemas.microsoft.com/office/drawing/2010/main"/>
                </a:ext>
              </a:extLst>
            </a:blip>
            <a:stretch>
              <a:fillRect/>
            </a:stretch>
          </p:blipFill>
          <p:spPr>
            <a:xfrm>
              <a:off x="3670700" y="1376075"/>
              <a:ext cx="4850600" cy="4120156"/>
            </a:xfrm>
            <a:prstGeom prst="rect">
              <a:avLst/>
            </a:prstGeom>
          </p:spPr>
        </p:pic>
      </p:grpSp>
      <p:sp>
        <p:nvSpPr>
          <p:cNvPr id="2" name="Title 1">
            <a:extLst>
              <a:ext uri="{FF2B5EF4-FFF2-40B4-BE49-F238E27FC236}">
                <a16:creationId xmlns:a16="http://schemas.microsoft.com/office/drawing/2014/main" id="{C7170FE1-3BD6-40B4-8579-07DC59734786}"/>
              </a:ext>
            </a:extLst>
          </p:cNvPr>
          <p:cNvSpPr>
            <a:spLocks noGrp="1"/>
          </p:cNvSpPr>
          <p:nvPr>
            <p:ph type="title" hasCustomPrompt="1"/>
          </p:nvPr>
        </p:nvSpPr>
        <p:spPr>
          <a:xfrm>
            <a:off x="714000" y="1543289"/>
            <a:ext cx="10764000" cy="1080000"/>
          </a:xfrm>
        </p:spPr>
        <p:txBody>
          <a:bodyPr vert="horz" lIns="91440" tIns="45720" rIns="91440" bIns="45720" rtlCol="0" anchor="ctr">
            <a:normAutofit/>
          </a:bodyPr>
          <a:lstStyle>
            <a:lvl1pPr algn="ctr">
              <a:defRPr lang="en-GB" sz="2600" b="1">
                <a:solidFill>
                  <a:srgbClr val="00209A"/>
                </a:solidFill>
              </a:defRPr>
            </a:lvl1pPr>
          </a:lstStyle>
          <a:p>
            <a:pPr lvl="0"/>
            <a:r>
              <a:rPr lang="en-US" dirty="0"/>
              <a:t>Click to edit title</a:t>
            </a:r>
          </a:p>
        </p:txBody>
      </p:sp>
      <p:pic>
        <p:nvPicPr>
          <p:cNvPr id="11" name="Bilde 9">
            <a:extLst>
              <a:ext uri="{FF2B5EF4-FFF2-40B4-BE49-F238E27FC236}">
                <a16:creationId xmlns:a16="http://schemas.microsoft.com/office/drawing/2014/main" id="{844C9088-EA37-4F24-AF70-265607137AFD}"/>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360000" y="6336000"/>
            <a:ext cx="1440000" cy="240465"/>
          </a:xfrm>
          <a:prstGeom prst="rect">
            <a:avLst/>
          </a:prstGeom>
        </p:spPr>
      </p:pic>
    </p:spTree>
    <p:extLst>
      <p:ext uri="{BB962C8B-B14F-4D97-AF65-F5344CB8AC3E}">
        <p14:creationId xmlns:p14="http://schemas.microsoft.com/office/powerpoint/2010/main" val="2284943185"/>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Opening dark blue TRACK">
    <p:spTree>
      <p:nvGrpSpPr>
        <p:cNvPr id="1" name=""/>
        <p:cNvGrpSpPr/>
        <p:nvPr/>
      </p:nvGrpSpPr>
      <p:grpSpPr>
        <a:xfrm>
          <a:off x="0" y="0"/>
          <a:ext cx="0" cy="0"/>
          <a:chOff x="0" y="0"/>
          <a:chExt cx="0" cy="0"/>
        </a:xfrm>
      </p:grpSpPr>
      <p:pic>
        <p:nvPicPr>
          <p:cNvPr id="3" name="Bilde 2">
            <a:extLst>
              <a:ext uri="{FF2B5EF4-FFF2-40B4-BE49-F238E27FC236}">
                <a16:creationId xmlns:a16="http://schemas.microsoft.com/office/drawing/2014/main" id="{ED36C935-5949-4760-8CB1-58BCACAF841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10" name="Bilde 3" descr="Et bilde som inneholder utklipp&#10;&#10;Automatisk generert beskrivelse">
            <a:extLst>
              <a:ext uri="{FF2B5EF4-FFF2-40B4-BE49-F238E27FC236}">
                <a16:creationId xmlns:a16="http://schemas.microsoft.com/office/drawing/2014/main" id="{50224E18-9EEB-4352-84EB-4B2365BA4E2A}"/>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60000" y="6336000"/>
            <a:ext cx="1447812" cy="241302"/>
          </a:xfrm>
          <a:prstGeom prst="rect">
            <a:avLst/>
          </a:prstGeom>
        </p:spPr>
      </p:pic>
      <p:pic>
        <p:nvPicPr>
          <p:cNvPr id="13" name="Bilde 12">
            <a:extLst>
              <a:ext uri="{FF2B5EF4-FFF2-40B4-BE49-F238E27FC236}">
                <a16:creationId xmlns:a16="http://schemas.microsoft.com/office/drawing/2014/main" id="{C21E7ACA-6430-45A9-BA09-0E43E94287E7}"/>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1088000" y="6012000"/>
            <a:ext cx="733353" cy="580571"/>
          </a:xfrm>
          <a:prstGeom prst="rect">
            <a:avLst/>
          </a:prstGeom>
        </p:spPr>
      </p:pic>
      <p:sp>
        <p:nvSpPr>
          <p:cNvPr id="12" name="Text Placeholder 9">
            <a:extLst>
              <a:ext uri="{FF2B5EF4-FFF2-40B4-BE49-F238E27FC236}">
                <a16:creationId xmlns:a16="http://schemas.microsoft.com/office/drawing/2014/main" id="{FD927266-FE90-402E-9ED7-BEC98F0B5F5D}"/>
              </a:ext>
            </a:extLst>
          </p:cNvPr>
          <p:cNvSpPr>
            <a:spLocks noGrp="1"/>
          </p:cNvSpPr>
          <p:nvPr>
            <p:ph type="body" sz="quarter" idx="10" hasCustomPrompt="1"/>
          </p:nvPr>
        </p:nvSpPr>
        <p:spPr>
          <a:xfrm>
            <a:off x="798588" y="2390425"/>
            <a:ext cx="10800000" cy="930275"/>
          </a:xfrm>
        </p:spPr>
        <p:txBody>
          <a:bodyPr lIns="108000">
            <a:normAutofit/>
          </a:bodyPr>
          <a:lstStyle>
            <a:lvl1pPr marL="0" indent="0">
              <a:buNone/>
              <a:defRPr sz="2500">
                <a:solidFill>
                  <a:schemeClr val="bg1"/>
                </a:solidFill>
              </a:defRPr>
            </a:lvl1pPr>
          </a:lstStyle>
          <a:p>
            <a:pPr lvl="0"/>
            <a:r>
              <a:rPr lang="en-US" dirty="0"/>
              <a:t>Click to edit</a:t>
            </a:r>
          </a:p>
        </p:txBody>
      </p:sp>
      <p:sp>
        <p:nvSpPr>
          <p:cNvPr id="11" name="Title 7">
            <a:extLst>
              <a:ext uri="{FF2B5EF4-FFF2-40B4-BE49-F238E27FC236}">
                <a16:creationId xmlns:a16="http://schemas.microsoft.com/office/drawing/2014/main" id="{9D259775-AEB3-4B14-B653-48BA649D051C}"/>
              </a:ext>
            </a:extLst>
          </p:cNvPr>
          <p:cNvSpPr>
            <a:spLocks noGrp="1"/>
          </p:cNvSpPr>
          <p:nvPr>
            <p:ph type="title" hasCustomPrompt="1"/>
          </p:nvPr>
        </p:nvSpPr>
        <p:spPr>
          <a:xfrm>
            <a:off x="798588" y="1629302"/>
            <a:ext cx="10800000" cy="748245"/>
          </a:xfrm>
        </p:spPr>
        <p:txBody>
          <a:bodyPr>
            <a:normAutofit/>
          </a:bodyPr>
          <a:lstStyle>
            <a:lvl1pPr>
              <a:defRPr sz="4000" b="1">
                <a:solidFill>
                  <a:schemeClr val="bg1"/>
                </a:solidFill>
              </a:defRPr>
            </a:lvl1pPr>
          </a:lstStyle>
          <a:p>
            <a:r>
              <a:rPr lang="en-US" dirty="0"/>
              <a:t>Click to edit title</a:t>
            </a:r>
          </a:p>
        </p:txBody>
      </p:sp>
    </p:spTree>
    <p:extLst>
      <p:ext uri="{BB962C8B-B14F-4D97-AF65-F5344CB8AC3E}">
        <p14:creationId xmlns:p14="http://schemas.microsoft.com/office/powerpoint/2010/main" val="464948085"/>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2_TRACK 2 blue">
    <p:bg>
      <p:bgPr>
        <a:solidFill>
          <a:srgbClr val="00209A"/>
        </a:solidFill>
        <a:effectLst/>
      </p:bgPr>
    </p:bg>
    <p:spTree>
      <p:nvGrpSpPr>
        <p:cNvPr id="1" name=""/>
        <p:cNvGrpSpPr/>
        <p:nvPr/>
      </p:nvGrpSpPr>
      <p:grpSpPr>
        <a:xfrm>
          <a:off x="0" y="0"/>
          <a:ext cx="0" cy="0"/>
          <a:chOff x="0" y="0"/>
          <a:chExt cx="0" cy="0"/>
        </a:xfrm>
      </p:grpSpPr>
      <p:pic>
        <p:nvPicPr>
          <p:cNvPr id="8" name="Picture Placeholder 5">
            <a:extLst>
              <a:ext uri="{FF2B5EF4-FFF2-40B4-BE49-F238E27FC236}">
                <a16:creationId xmlns:a16="http://schemas.microsoft.com/office/drawing/2014/main" id="{4F6C0770-62DC-4EF5-AB8F-69FC93810B65}"/>
              </a:ext>
            </a:extLst>
          </p:cNvPr>
          <p:cNvPicPr>
            <a:picLocks noChangeAspect="1"/>
          </p:cNvPicPr>
          <p:nvPr userDrawn="1"/>
        </p:nvPicPr>
        <p:blipFill rotWithShape="1">
          <a:blip r:embed="rId2" cstate="email">
            <a:alphaModFix amt="50000"/>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a:ext>
            </a:extLst>
          </a:blip>
          <a:srcRect/>
          <a:stretch/>
        </p:blipFill>
        <p:spPr>
          <a:xfrm>
            <a:off x="1" y="0"/>
            <a:ext cx="12192000" cy="6858000"/>
          </a:xfrm>
          <a:prstGeom prst="rect">
            <a:avLst/>
          </a:prstGeom>
        </p:spPr>
      </p:pic>
      <p:sp>
        <p:nvSpPr>
          <p:cNvPr id="16" name="Text Placeholder 9">
            <a:extLst>
              <a:ext uri="{FF2B5EF4-FFF2-40B4-BE49-F238E27FC236}">
                <a16:creationId xmlns:a16="http://schemas.microsoft.com/office/drawing/2014/main" id="{F640B9A6-D1F5-478D-ADA3-3F1713018035}"/>
              </a:ext>
            </a:extLst>
          </p:cNvPr>
          <p:cNvSpPr>
            <a:spLocks noGrp="1"/>
          </p:cNvSpPr>
          <p:nvPr>
            <p:ph type="body" sz="quarter" idx="10"/>
          </p:nvPr>
        </p:nvSpPr>
        <p:spPr>
          <a:xfrm>
            <a:off x="798588" y="2390425"/>
            <a:ext cx="10800000" cy="930275"/>
          </a:xfrm>
        </p:spPr>
        <p:txBody>
          <a:bodyPr lIns="108000">
            <a:normAutofit/>
          </a:bodyPr>
          <a:lstStyle>
            <a:lvl1pPr marL="0" indent="0">
              <a:buNone/>
              <a:defRPr sz="2500">
                <a:solidFill>
                  <a:schemeClr val="bg1"/>
                </a:solidFill>
              </a:defRPr>
            </a:lvl1pPr>
          </a:lstStyle>
          <a:p>
            <a:pPr lvl="0"/>
            <a:r>
              <a:rPr lang="en-US"/>
              <a:t>Click to edit Master text styles</a:t>
            </a:r>
          </a:p>
        </p:txBody>
      </p:sp>
      <p:sp>
        <p:nvSpPr>
          <p:cNvPr id="15" name="Title 7">
            <a:extLst>
              <a:ext uri="{FF2B5EF4-FFF2-40B4-BE49-F238E27FC236}">
                <a16:creationId xmlns:a16="http://schemas.microsoft.com/office/drawing/2014/main" id="{DC826568-E683-4251-8725-25D17CE37294}"/>
              </a:ext>
            </a:extLst>
          </p:cNvPr>
          <p:cNvSpPr>
            <a:spLocks noGrp="1"/>
          </p:cNvSpPr>
          <p:nvPr>
            <p:ph type="title" hasCustomPrompt="1"/>
          </p:nvPr>
        </p:nvSpPr>
        <p:spPr>
          <a:xfrm>
            <a:off x="798588" y="1629302"/>
            <a:ext cx="10800000" cy="748245"/>
          </a:xfrm>
        </p:spPr>
        <p:txBody>
          <a:bodyPr>
            <a:normAutofit/>
          </a:bodyPr>
          <a:lstStyle>
            <a:lvl1pPr>
              <a:defRPr sz="4000" b="1">
                <a:solidFill>
                  <a:schemeClr val="bg1"/>
                </a:solidFill>
              </a:defRPr>
            </a:lvl1pPr>
          </a:lstStyle>
          <a:p>
            <a:r>
              <a:rPr lang="en-US" dirty="0"/>
              <a:t>Click to edit title</a:t>
            </a:r>
          </a:p>
        </p:txBody>
      </p:sp>
      <p:pic>
        <p:nvPicPr>
          <p:cNvPr id="9" name="Picture 8" descr="A picture containing ax, shirt, umbrella&#10;&#10;Description automatically generated">
            <a:extLst>
              <a:ext uri="{FF2B5EF4-FFF2-40B4-BE49-F238E27FC236}">
                <a16:creationId xmlns:a16="http://schemas.microsoft.com/office/drawing/2014/main" id="{9DA0F51F-7832-4903-A44A-DE200E6FE6B0}"/>
              </a:ext>
            </a:extLst>
          </p:cNvPr>
          <p:cNvPicPr>
            <a:picLocks noChangeAspect="1"/>
          </p:cNvPicPr>
          <p:nvPr userDrawn="1"/>
        </p:nvPicPr>
        <p:blipFill>
          <a:blip r:embed="rId4" cstate="email">
            <a:alphaModFix amt="35000"/>
            <a:extLst>
              <a:ext uri="{28A0092B-C50C-407E-A947-70E740481C1C}">
                <a14:useLocalDpi xmlns:a14="http://schemas.microsoft.com/office/drawing/2010/main"/>
              </a:ext>
            </a:extLst>
          </a:blip>
          <a:stretch>
            <a:fillRect/>
          </a:stretch>
        </p:blipFill>
        <p:spPr>
          <a:xfrm>
            <a:off x="3642532" y="1343240"/>
            <a:ext cx="4906936" cy="4171519"/>
          </a:xfrm>
          <a:prstGeom prst="rect">
            <a:avLst/>
          </a:prstGeom>
        </p:spPr>
      </p:pic>
      <p:pic>
        <p:nvPicPr>
          <p:cNvPr id="10" name="Bilde 3" descr="Et bilde som inneholder utklipp&#10;&#10;Automatisk generert beskrivelse">
            <a:extLst>
              <a:ext uri="{FF2B5EF4-FFF2-40B4-BE49-F238E27FC236}">
                <a16:creationId xmlns:a16="http://schemas.microsoft.com/office/drawing/2014/main" id="{58E90639-52DA-4056-B19E-55B22BBC9896}"/>
              </a:ext>
            </a:extLst>
          </p:cNvPr>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360000" y="6336000"/>
            <a:ext cx="1447812" cy="241302"/>
          </a:xfrm>
          <a:prstGeom prst="rect">
            <a:avLst/>
          </a:prstGeom>
        </p:spPr>
      </p:pic>
      <p:pic>
        <p:nvPicPr>
          <p:cNvPr id="11" name="Bilde 12">
            <a:extLst>
              <a:ext uri="{FF2B5EF4-FFF2-40B4-BE49-F238E27FC236}">
                <a16:creationId xmlns:a16="http://schemas.microsoft.com/office/drawing/2014/main" id="{8CE1F3D4-7BA1-4307-B5C3-E5DD97A51F2C}"/>
              </a:ext>
            </a:extLst>
          </p:cNvPr>
          <p:cNvPicPr>
            <a:picLocks noChangeAspect="1"/>
          </p:cNvPicPr>
          <p:nvPr userDrawn="1"/>
        </p:nvPicPr>
        <p:blipFill>
          <a:blip r:embed="rId6" cstate="email">
            <a:extLst>
              <a:ext uri="{28A0092B-C50C-407E-A947-70E740481C1C}">
                <a14:useLocalDpi xmlns:a14="http://schemas.microsoft.com/office/drawing/2010/main"/>
              </a:ext>
            </a:extLst>
          </a:blip>
          <a:stretch>
            <a:fillRect/>
          </a:stretch>
        </p:blipFill>
        <p:spPr>
          <a:xfrm>
            <a:off x="11088000" y="6012000"/>
            <a:ext cx="733353" cy="580571"/>
          </a:xfrm>
          <a:prstGeom prst="rect">
            <a:avLst/>
          </a:prstGeom>
        </p:spPr>
      </p:pic>
    </p:spTree>
    <p:extLst>
      <p:ext uri="{BB962C8B-B14F-4D97-AF65-F5344CB8AC3E}">
        <p14:creationId xmlns:p14="http://schemas.microsoft.com/office/powerpoint/2010/main" val="2547893755"/>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1_TRACK 2 blue">
    <p:bg>
      <p:bgPr>
        <a:solidFill>
          <a:srgbClr val="00209A"/>
        </a:solidFill>
        <a:effectLst/>
      </p:bgPr>
    </p:bg>
    <p:spTree>
      <p:nvGrpSpPr>
        <p:cNvPr id="1" name=""/>
        <p:cNvGrpSpPr/>
        <p:nvPr/>
      </p:nvGrpSpPr>
      <p:grpSpPr>
        <a:xfrm>
          <a:off x="0" y="0"/>
          <a:ext cx="0" cy="0"/>
          <a:chOff x="0" y="0"/>
          <a:chExt cx="0" cy="0"/>
        </a:xfrm>
      </p:grpSpPr>
      <p:pic>
        <p:nvPicPr>
          <p:cNvPr id="3" name="Picture 2" descr="A screen shot of a computer&#10;&#10;Description automatically generated">
            <a:extLst>
              <a:ext uri="{FF2B5EF4-FFF2-40B4-BE49-F238E27FC236}">
                <a16:creationId xmlns:a16="http://schemas.microsoft.com/office/drawing/2014/main" id="{5FE8F641-E977-46CC-A193-2A1389D18D96}"/>
              </a:ext>
            </a:extLst>
          </p:cNvPr>
          <p:cNvPicPr>
            <a:picLocks noChangeAspect="1"/>
          </p:cNvPicPr>
          <p:nvPr userDrawn="1"/>
        </p:nvPicPr>
        <p:blipFill rotWithShape="1">
          <a:blip r:embed="rId2" cstate="email">
            <a:alphaModFix amt="50000"/>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6" name="Text Placeholder 9">
            <a:extLst>
              <a:ext uri="{FF2B5EF4-FFF2-40B4-BE49-F238E27FC236}">
                <a16:creationId xmlns:a16="http://schemas.microsoft.com/office/drawing/2014/main" id="{F640B9A6-D1F5-478D-ADA3-3F1713018035}"/>
              </a:ext>
            </a:extLst>
          </p:cNvPr>
          <p:cNvSpPr>
            <a:spLocks noGrp="1"/>
          </p:cNvSpPr>
          <p:nvPr>
            <p:ph type="body" sz="quarter" idx="10"/>
          </p:nvPr>
        </p:nvSpPr>
        <p:spPr>
          <a:xfrm>
            <a:off x="798588" y="2390425"/>
            <a:ext cx="10800000" cy="930275"/>
          </a:xfrm>
        </p:spPr>
        <p:txBody>
          <a:bodyPr lIns="108000">
            <a:normAutofit/>
          </a:bodyPr>
          <a:lstStyle>
            <a:lvl1pPr marL="0" indent="0">
              <a:buNone/>
              <a:defRPr sz="2500">
                <a:solidFill>
                  <a:schemeClr val="bg1"/>
                </a:solidFill>
              </a:defRPr>
            </a:lvl1pPr>
          </a:lstStyle>
          <a:p>
            <a:pPr lvl="0"/>
            <a:r>
              <a:rPr lang="en-US"/>
              <a:t>Click to edit Master text styles</a:t>
            </a:r>
          </a:p>
        </p:txBody>
      </p:sp>
      <p:sp>
        <p:nvSpPr>
          <p:cNvPr id="15" name="Title 7">
            <a:extLst>
              <a:ext uri="{FF2B5EF4-FFF2-40B4-BE49-F238E27FC236}">
                <a16:creationId xmlns:a16="http://schemas.microsoft.com/office/drawing/2014/main" id="{DC826568-E683-4251-8725-25D17CE37294}"/>
              </a:ext>
            </a:extLst>
          </p:cNvPr>
          <p:cNvSpPr>
            <a:spLocks noGrp="1"/>
          </p:cNvSpPr>
          <p:nvPr>
            <p:ph type="title" hasCustomPrompt="1"/>
          </p:nvPr>
        </p:nvSpPr>
        <p:spPr>
          <a:xfrm>
            <a:off x="798588" y="1629302"/>
            <a:ext cx="10800000" cy="748245"/>
          </a:xfrm>
        </p:spPr>
        <p:txBody>
          <a:bodyPr>
            <a:normAutofit/>
          </a:bodyPr>
          <a:lstStyle>
            <a:lvl1pPr>
              <a:defRPr sz="4000" b="1">
                <a:solidFill>
                  <a:schemeClr val="bg1"/>
                </a:solidFill>
              </a:defRPr>
            </a:lvl1pPr>
          </a:lstStyle>
          <a:p>
            <a:r>
              <a:rPr lang="en-US" dirty="0"/>
              <a:t>Click to edit title</a:t>
            </a:r>
          </a:p>
        </p:txBody>
      </p:sp>
      <p:pic>
        <p:nvPicPr>
          <p:cNvPr id="9" name="Picture 8" descr="A picture containing ax, shirt, umbrella&#10;&#10;Description automatically generated">
            <a:extLst>
              <a:ext uri="{FF2B5EF4-FFF2-40B4-BE49-F238E27FC236}">
                <a16:creationId xmlns:a16="http://schemas.microsoft.com/office/drawing/2014/main" id="{9DA0F51F-7832-4903-A44A-DE200E6FE6B0}"/>
              </a:ext>
            </a:extLst>
          </p:cNvPr>
          <p:cNvPicPr>
            <a:picLocks noChangeAspect="1"/>
          </p:cNvPicPr>
          <p:nvPr userDrawn="1"/>
        </p:nvPicPr>
        <p:blipFill>
          <a:blip r:embed="rId3" cstate="email">
            <a:alphaModFix amt="35000"/>
            <a:extLst>
              <a:ext uri="{28A0092B-C50C-407E-A947-70E740481C1C}">
                <a14:useLocalDpi xmlns:a14="http://schemas.microsoft.com/office/drawing/2010/main"/>
              </a:ext>
            </a:extLst>
          </a:blip>
          <a:stretch>
            <a:fillRect/>
          </a:stretch>
        </p:blipFill>
        <p:spPr>
          <a:xfrm>
            <a:off x="3642532" y="1343240"/>
            <a:ext cx="4906936" cy="4171519"/>
          </a:xfrm>
          <a:prstGeom prst="rect">
            <a:avLst/>
          </a:prstGeom>
        </p:spPr>
      </p:pic>
      <p:pic>
        <p:nvPicPr>
          <p:cNvPr id="8" name="Bilde 3" descr="Et bilde som inneholder utklipp&#10;&#10;Automatisk generert beskrivelse">
            <a:extLst>
              <a:ext uri="{FF2B5EF4-FFF2-40B4-BE49-F238E27FC236}">
                <a16:creationId xmlns:a16="http://schemas.microsoft.com/office/drawing/2014/main" id="{B1A96AC9-373D-45DC-A079-FCB6F2D74266}"/>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360000" y="6336000"/>
            <a:ext cx="1447812" cy="241302"/>
          </a:xfrm>
          <a:prstGeom prst="rect">
            <a:avLst/>
          </a:prstGeom>
        </p:spPr>
      </p:pic>
      <p:pic>
        <p:nvPicPr>
          <p:cNvPr id="10" name="Bilde 12">
            <a:extLst>
              <a:ext uri="{FF2B5EF4-FFF2-40B4-BE49-F238E27FC236}">
                <a16:creationId xmlns:a16="http://schemas.microsoft.com/office/drawing/2014/main" id="{5BADBCD3-7C08-4019-AE0E-F872D6F7306F}"/>
              </a:ext>
            </a:extLst>
          </p:cNvPr>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11088000" y="6012000"/>
            <a:ext cx="733353" cy="580571"/>
          </a:xfrm>
          <a:prstGeom prst="rect">
            <a:avLst/>
          </a:prstGeom>
        </p:spPr>
      </p:pic>
    </p:spTree>
    <p:extLst>
      <p:ext uri="{BB962C8B-B14F-4D97-AF65-F5344CB8AC3E}">
        <p14:creationId xmlns:p14="http://schemas.microsoft.com/office/powerpoint/2010/main" val="2368760177"/>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RACK 2 blue">
    <p:bg>
      <p:bgPr>
        <a:solidFill>
          <a:srgbClr val="00209A"/>
        </a:solidFill>
        <a:effectLst/>
      </p:bgPr>
    </p:bg>
    <p:spTree>
      <p:nvGrpSpPr>
        <p:cNvPr id="1" name=""/>
        <p:cNvGrpSpPr/>
        <p:nvPr/>
      </p:nvGrpSpPr>
      <p:grpSpPr>
        <a:xfrm>
          <a:off x="0" y="0"/>
          <a:ext cx="0" cy="0"/>
          <a:chOff x="0" y="0"/>
          <a:chExt cx="0" cy="0"/>
        </a:xfrm>
      </p:grpSpPr>
      <p:pic>
        <p:nvPicPr>
          <p:cNvPr id="4" name="Picture 3" descr="A picture containing baseball, person, grass, player&#10;&#10;Description automatically generated">
            <a:extLst>
              <a:ext uri="{FF2B5EF4-FFF2-40B4-BE49-F238E27FC236}">
                <a16:creationId xmlns:a16="http://schemas.microsoft.com/office/drawing/2014/main" id="{0599E93B-008B-419F-8075-404E796C2CD1}"/>
              </a:ext>
            </a:extLst>
          </p:cNvPr>
          <p:cNvPicPr>
            <a:picLocks noChangeAspect="1"/>
          </p:cNvPicPr>
          <p:nvPr userDrawn="1"/>
        </p:nvPicPr>
        <p:blipFill rotWithShape="1">
          <a:blip r:embed="rId2" cstate="email">
            <a:alphaModFix amt="50000"/>
            <a:extLst>
              <a:ext uri="{28A0092B-C50C-407E-A947-70E740481C1C}">
                <a14:useLocalDpi xmlns:a14="http://schemas.microsoft.com/office/drawing/2010/main"/>
              </a:ext>
            </a:extLst>
          </a:blip>
          <a:srcRect/>
          <a:stretch/>
        </p:blipFill>
        <p:spPr>
          <a:xfrm>
            <a:off x="0" y="1"/>
            <a:ext cx="12192000" cy="6858000"/>
          </a:xfrm>
          <a:prstGeom prst="rect">
            <a:avLst/>
          </a:prstGeom>
        </p:spPr>
      </p:pic>
      <p:sp>
        <p:nvSpPr>
          <p:cNvPr id="16" name="Text Placeholder 9">
            <a:extLst>
              <a:ext uri="{FF2B5EF4-FFF2-40B4-BE49-F238E27FC236}">
                <a16:creationId xmlns:a16="http://schemas.microsoft.com/office/drawing/2014/main" id="{F640B9A6-D1F5-478D-ADA3-3F1713018035}"/>
              </a:ext>
            </a:extLst>
          </p:cNvPr>
          <p:cNvSpPr>
            <a:spLocks noGrp="1"/>
          </p:cNvSpPr>
          <p:nvPr>
            <p:ph type="body" sz="quarter" idx="10"/>
          </p:nvPr>
        </p:nvSpPr>
        <p:spPr>
          <a:xfrm>
            <a:off x="798588" y="2390425"/>
            <a:ext cx="10800000" cy="930275"/>
          </a:xfrm>
        </p:spPr>
        <p:txBody>
          <a:bodyPr lIns="108000">
            <a:normAutofit/>
          </a:bodyPr>
          <a:lstStyle>
            <a:lvl1pPr marL="0" indent="0">
              <a:buNone/>
              <a:defRPr sz="2500">
                <a:solidFill>
                  <a:schemeClr val="bg1"/>
                </a:solidFill>
              </a:defRPr>
            </a:lvl1pPr>
          </a:lstStyle>
          <a:p>
            <a:pPr lvl="0"/>
            <a:r>
              <a:rPr lang="en-US"/>
              <a:t>Click to edit Master text styles</a:t>
            </a:r>
          </a:p>
        </p:txBody>
      </p:sp>
      <p:sp>
        <p:nvSpPr>
          <p:cNvPr id="15" name="Title 7">
            <a:extLst>
              <a:ext uri="{FF2B5EF4-FFF2-40B4-BE49-F238E27FC236}">
                <a16:creationId xmlns:a16="http://schemas.microsoft.com/office/drawing/2014/main" id="{DC826568-E683-4251-8725-25D17CE37294}"/>
              </a:ext>
            </a:extLst>
          </p:cNvPr>
          <p:cNvSpPr>
            <a:spLocks noGrp="1"/>
          </p:cNvSpPr>
          <p:nvPr>
            <p:ph type="title" hasCustomPrompt="1"/>
          </p:nvPr>
        </p:nvSpPr>
        <p:spPr>
          <a:xfrm>
            <a:off x="798588" y="1629302"/>
            <a:ext cx="10800000" cy="748245"/>
          </a:xfrm>
        </p:spPr>
        <p:txBody>
          <a:bodyPr>
            <a:normAutofit/>
          </a:bodyPr>
          <a:lstStyle>
            <a:lvl1pPr>
              <a:defRPr sz="4000" b="1">
                <a:solidFill>
                  <a:schemeClr val="bg1"/>
                </a:solidFill>
              </a:defRPr>
            </a:lvl1pPr>
          </a:lstStyle>
          <a:p>
            <a:r>
              <a:rPr lang="en-US" dirty="0"/>
              <a:t>Click to edit title</a:t>
            </a:r>
          </a:p>
        </p:txBody>
      </p:sp>
      <p:pic>
        <p:nvPicPr>
          <p:cNvPr id="9" name="Picture 8" descr="A picture containing ax, shirt, umbrella&#10;&#10;Description automatically generated">
            <a:extLst>
              <a:ext uri="{FF2B5EF4-FFF2-40B4-BE49-F238E27FC236}">
                <a16:creationId xmlns:a16="http://schemas.microsoft.com/office/drawing/2014/main" id="{9DA0F51F-7832-4903-A44A-DE200E6FE6B0}"/>
              </a:ext>
            </a:extLst>
          </p:cNvPr>
          <p:cNvPicPr>
            <a:picLocks noChangeAspect="1"/>
          </p:cNvPicPr>
          <p:nvPr userDrawn="1"/>
        </p:nvPicPr>
        <p:blipFill>
          <a:blip r:embed="rId3" cstate="email">
            <a:alphaModFix amt="35000"/>
            <a:extLst>
              <a:ext uri="{28A0092B-C50C-407E-A947-70E740481C1C}">
                <a14:useLocalDpi xmlns:a14="http://schemas.microsoft.com/office/drawing/2010/main"/>
              </a:ext>
            </a:extLst>
          </a:blip>
          <a:stretch>
            <a:fillRect/>
          </a:stretch>
        </p:blipFill>
        <p:spPr>
          <a:xfrm>
            <a:off x="3642532" y="1343240"/>
            <a:ext cx="4906936" cy="4171519"/>
          </a:xfrm>
          <a:prstGeom prst="rect">
            <a:avLst/>
          </a:prstGeom>
        </p:spPr>
      </p:pic>
      <p:pic>
        <p:nvPicPr>
          <p:cNvPr id="8" name="Bilde 3" descr="Et bilde som inneholder utklipp&#10;&#10;Automatisk generert beskrivelse">
            <a:extLst>
              <a:ext uri="{FF2B5EF4-FFF2-40B4-BE49-F238E27FC236}">
                <a16:creationId xmlns:a16="http://schemas.microsoft.com/office/drawing/2014/main" id="{EC9DBBA0-98DE-46DE-91A6-24F728030247}"/>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360000" y="6336000"/>
            <a:ext cx="1447812" cy="241302"/>
          </a:xfrm>
          <a:prstGeom prst="rect">
            <a:avLst/>
          </a:prstGeom>
        </p:spPr>
      </p:pic>
      <p:pic>
        <p:nvPicPr>
          <p:cNvPr id="10" name="Bilde 12">
            <a:extLst>
              <a:ext uri="{FF2B5EF4-FFF2-40B4-BE49-F238E27FC236}">
                <a16:creationId xmlns:a16="http://schemas.microsoft.com/office/drawing/2014/main" id="{0CFAD570-188F-4CC2-8003-2FAEE7278056}"/>
              </a:ext>
            </a:extLst>
          </p:cNvPr>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11088000" y="6012000"/>
            <a:ext cx="733353" cy="580571"/>
          </a:xfrm>
          <a:prstGeom prst="rect">
            <a:avLst/>
          </a:prstGeom>
        </p:spPr>
      </p:pic>
    </p:spTree>
    <p:extLst>
      <p:ext uri="{BB962C8B-B14F-4D97-AF65-F5344CB8AC3E}">
        <p14:creationId xmlns:p14="http://schemas.microsoft.com/office/powerpoint/2010/main" val="15419987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Zeebrugge">
    <p:bg>
      <p:bgPr>
        <a:solidFill>
          <a:srgbClr val="00209A"/>
        </a:solidFill>
        <a:effectLst/>
      </p:bgPr>
    </p:bg>
    <p:spTree>
      <p:nvGrpSpPr>
        <p:cNvPr id="1" name=""/>
        <p:cNvGrpSpPr/>
        <p:nvPr/>
      </p:nvGrpSpPr>
      <p:grpSpPr>
        <a:xfrm>
          <a:off x="0" y="0"/>
          <a:ext cx="0" cy="0"/>
          <a:chOff x="0" y="0"/>
          <a:chExt cx="0" cy="0"/>
        </a:xfrm>
      </p:grpSpPr>
      <p:pic>
        <p:nvPicPr>
          <p:cNvPr id="3" name="Picture 2" descr="A picture containing outdoor, grass, truck, metal&#10;&#10;Description automatically generated">
            <a:extLst>
              <a:ext uri="{FF2B5EF4-FFF2-40B4-BE49-F238E27FC236}">
                <a16:creationId xmlns:a16="http://schemas.microsoft.com/office/drawing/2014/main" id="{291005B8-93A5-4D6F-B7BF-980F68C3EA30}"/>
              </a:ext>
            </a:extLst>
          </p:cNvPr>
          <p:cNvPicPr>
            <a:picLocks noChangeAspect="1"/>
          </p:cNvPicPr>
          <p:nvPr userDrawn="1"/>
        </p:nvPicPr>
        <p:blipFill rotWithShape="1">
          <a:blip r:embed="rId2" cstate="email">
            <a:alphaModFix amt="50000"/>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6" name="Text Placeholder 9">
            <a:extLst>
              <a:ext uri="{FF2B5EF4-FFF2-40B4-BE49-F238E27FC236}">
                <a16:creationId xmlns:a16="http://schemas.microsoft.com/office/drawing/2014/main" id="{F640B9A6-D1F5-478D-ADA3-3F1713018035}"/>
              </a:ext>
            </a:extLst>
          </p:cNvPr>
          <p:cNvSpPr>
            <a:spLocks noGrp="1"/>
          </p:cNvSpPr>
          <p:nvPr>
            <p:ph type="body" sz="quarter" idx="10"/>
          </p:nvPr>
        </p:nvSpPr>
        <p:spPr>
          <a:xfrm>
            <a:off x="798588" y="2390425"/>
            <a:ext cx="10800000" cy="930275"/>
          </a:xfrm>
        </p:spPr>
        <p:txBody>
          <a:bodyPr lIns="108000">
            <a:normAutofit/>
          </a:bodyPr>
          <a:lstStyle>
            <a:lvl1pPr marL="0" indent="0">
              <a:buNone/>
              <a:defRPr sz="2500">
                <a:solidFill>
                  <a:schemeClr val="bg1"/>
                </a:solidFill>
              </a:defRPr>
            </a:lvl1pPr>
          </a:lstStyle>
          <a:p>
            <a:pPr lvl="0"/>
            <a:r>
              <a:rPr lang="en-US"/>
              <a:t>Click to edit Master text styles</a:t>
            </a:r>
          </a:p>
        </p:txBody>
      </p:sp>
      <p:sp>
        <p:nvSpPr>
          <p:cNvPr id="15" name="Title 7">
            <a:extLst>
              <a:ext uri="{FF2B5EF4-FFF2-40B4-BE49-F238E27FC236}">
                <a16:creationId xmlns:a16="http://schemas.microsoft.com/office/drawing/2014/main" id="{DC826568-E683-4251-8725-25D17CE37294}"/>
              </a:ext>
            </a:extLst>
          </p:cNvPr>
          <p:cNvSpPr>
            <a:spLocks noGrp="1"/>
          </p:cNvSpPr>
          <p:nvPr>
            <p:ph type="title" hasCustomPrompt="1"/>
          </p:nvPr>
        </p:nvSpPr>
        <p:spPr>
          <a:xfrm>
            <a:off x="798588" y="1629302"/>
            <a:ext cx="10800000" cy="748245"/>
          </a:xfrm>
        </p:spPr>
        <p:txBody>
          <a:bodyPr>
            <a:normAutofit/>
          </a:bodyPr>
          <a:lstStyle>
            <a:lvl1pPr>
              <a:defRPr sz="4000" b="1">
                <a:solidFill>
                  <a:schemeClr val="bg1"/>
                </a:solidFill>
              </a:defRPr>
            </a:lvl1pPr>
          </a:lstStyle>
          <a:p>
            <a:r>
              <a:rPr lang="en-US" dirty="0"/>
              <a:t>Click to edit title</a:t>
            </a:r>
          </a:p>
        </p:txBody>
      </p:sp>
      <p:pic>
        <p:nvPicPr>
          <p:cNvPr id="9" name="Picture 8" descr="A picture containing ax, shirt, umbrella&#10;&#10;Description automatically generated">
            <a:extLst>
              <a:ext uri="{FF2B5EF4-FFF2-40B4-BE49-F238E27FC236}">
                <a16:creationId xmlns:a16="http://schemas.microsoft.com/office/drawing/2014/main" id="{9DA0F51F-7832-4903-A44A-DE200E6FE6B0}"/>
              </a:ext>
            </a:extLst>
          </p:cNvPr>
          <p:cNvPicPr>
            <a:picLocks noChangeAspect="1"/>
          </p:cNvPicPr>
          <p:nvPr userDrawn="1"/>
        </p:nvPicPr>
        <p:blipFill>
          <a:blip r:embed="rId3" cstate="email">
            <a:alphaModFix amt="35000"/>
            <a:extLst>
              <a:ext uri="{28A0092B-C50C-407E-A947-70E740481C1C}">
                <a14:useLocalDpi xmlns:a14="http://schemas.microsoft.com/office/drawing/2010/main"/>
              </a:ext>
            </a:extLst>
          </a:blip>
          <a:stretch>
            <a:fillRect/>
          </a:stretch>
        </p:blipFill>
        <p:spPr>
          <a:xfrm>
            <a:off x="3642532" y="1343240"/>
            <a:ext cx="4906936" cy="4171519"/>
          </a:xfrm>
          <a:prstGeom prst="rect">
            <a:avLst/>
          </a:prstGeom>
        </p:spPr>
      </p:pic>
      <p:pic>
        <p:nvPicPr>
          <p:cNvPr id="8" name="Bilde 3" descr="Et bilde som inneholder utklipp&#10;&#10;Automatisk generert beskrivelse">
            <a:extLst>
              <a:ext uri="{FF2B5EF4-FFF2-40B4-BE49-F238E27FC236}">
                <a16:creationId xmlns:a16="http://schemas.microsoft.com/office/drawing/2014/main" id="{3064FB17-6E6A-48A7-8FD8-1E9A4C651139}"/>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360000" y="6336000"/>
            <a:ext cx="1447812" cy="241302"/>
          </a:xfrm>
          <a:prstGeom prst="rect">
            <a:avLst/>
          </a:prstGeom>
        </p:spPr>
      </p:pic>
      <p:pic>
        <p:nvPicPr>
          <p:cNvPr id="10" name="Bilde 12">
            <a:extLst>
              <a:ext uri="{FF2B5EF4-FFF2-40B4-BE49-F238E27FC236}">
                <a16:creationId xmlns:a16="http://schemas.microsoft.com/office/drawing/2014/main" id="{59969524-49BA-492B-97FE-279BC8FED7B0}"/>
              </a:ext>
            </a:extLst>
          </p:cNvPr>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11088000" y="6012000"/>
            <a:ext cx="733353" cy="580571"/>
          </a:xfrm>
          <a:prstGeom prst="rect">
            <a:avLst/>
          </a:prstGeom>
        </p:spPr>
      </p:pic>
    </p:spTree>
    <p:extLst>
      <p:ext uri="{BB962C8B-B14F-4D97-AF65-F5344CB8AC3E}">
        <p14:creationId xmlns:p14="http://schemas.microsoft.com/office/powerpoint/2010/main" val="1480241072"/>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Opening dark blue TCC">
    <p:spTree>
      <p:nvGrpSpPr>
        <p:cNvPr id="1" name=""/>
        <p:cNvGrpSpPr/>
        <p:nvPr/>
      </p:nvGrpSpPr>
      <p:grpSpPr>
        <a:xfrm>
          <a:off x="0" y="0"/>
          <a:ext cx="0" cy="0"/>
          <a:chOff x="0" y="0"/>
          <a:chExt cx="0" cy="0"/>
        </a:xfrm>
      </p:grpSpPr>
      <p:pic>
        <p:nvPicPr>
          <p:cNvPr id="3" name="Bilde 2">
            <a:extLst>
              <a:ext uri="{FF2B5EF4-FFF2-40B4-BE49-F238E27FC236}">
                <a16:creationId xmlns:a16="http://schemas.microsoft.com/office/drawing/2014/main" id="{47DFE65D-A4E8-4343-97BB-980986A6A46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14" name="Bilde 3" descr="Et bilde som inneholder utklipp&#10;&#10;Automatisk generert beskrivelse">
            <a:extLst>
              <a:ext uri="{FF2B5EF4-FFF2-40B4-BE49-F238E27FC236}">
                <a16:creationId xmlns:a16="http://schemas.microsoft.com/office/drawing/2014/main" id="{C506597D-42AB-4A78-A70F-789A5E871A35}"/>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60000" y="6336000"/>
            <a:ext cx="1447812" cy="241302"/>
          </a:xfrm>
          <a:prstGeom prst="rect">
            <a:avLst/>
          </a:prstGeom>
        </p:spPr>
      </p:pic>
      <p:pic>
        <p:nvPicPr>
          <p:cNvPr id="17" name="Bilde 16">
            <a:extLst>
              <a:ext uri="{FF2B5EF4-FFF2-40B4-BE49-F238E27FC236}">
                <a16:creationId xmlns:a16="http://schemas.microsoft.com/office/drawing/2014/main" id="{65E1BD97-F1BB-4C1E-B66F-141E62AB3350}"/>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1088000" y="6012000"/>
            <a:ext cx="733353" cy="580571"/>
          </a:xfrm>
          <a:prstGeom prst="rect">
            <a:avLst/>
          </a:prstGeom>
        </p:spPr>
      </p:pic>
      <p:sp>
        <p:nvSpPr>
          <p:cNvPr id="16" name="Text Placeholder 9">
            <a:extLst>
              <a:ext uri="{FF2B5EF4-FFF2-40B4-BE49-F238E27FC236}">
                <a16:creationId xmlns:a16="http://schemas.microsoft.com/office/drawing/2014/main" id="{F640B9A6-D1F5-478D-ADA3-3F1713018035}"/>
              </a:ext>
            </a:extLst>
          </p:cNvPr>
          <p:cNvSpPr>
            <a:spLocks noGrp="1"/>
          </p:cNvSpPr>
          <p:nvPr>
            <p:ph type="body" sz="quarter" idx="10" hasCustomPrompt="1"/>
          </p:nvPr>
        </p:nvSpPr>
        <p:spPr>
          <a:xfrm>
            <a:off x="798588" y="2390425"/>
            <a:ext cx="10800000" cy="930275"/>
          </a:xfrm>
        </p:spPr>
        <p:txBody>
          <a:bodyPr lIns="108000">
            <a:normAutofit/>
          </a:bodyPr>
          <a:lstStyle>
            <a:lvl1pPr marL="0" indent="0">
              <a:buNone/>
              <a:defRPr sz="2500">
                <a:solidFill>
                  <a:schemeClr val="bg1"/>
                </a:solidFill>
              </a:defRPr>
            </a:lvl1pPr>
          </a:lstStyle>
          <a:p>
            <a:pPr lvl="0"/>
            <a:r>
              <a:rPr lang="en-US" dirty="0"/>
              <a:t>Click to edit</a:t>
            </a:r>
          </a:p>
        </p:txBody>
      </p:sp>
      <p:sp>
        <p:nvSpPr>
          <p:cNvPr id="15" name="Title 7">
            <a:extLst>
              <a:ext uri="{FF2B5EF4-FFF2-40B4-BE49-F238E27FC236}">
                <a16:creationId xmlns:a16="http://schemas.microsoft.com/office/drawing/2014/main" id="{DC826568-E683-4251-8725-25D17CE37294}"/>
              </a:ext>
            </a:extLst>
          </p:cNvPr>
          <p:cNvSpPr>
            <a:spLocks noGrp="1"/>
          </p:cNvSpPr>
          <p:nvPr>
            <p:ph type="title" hasCustomPrompt="1"/>
          </p:nvPr>
        </p:nvSpPr>
        <p:spPr>
          <a:xfrm>
            <a:off x="798588" y="1629302"/>
            <a:ext cx="10800000" cy="748245"/>
          </a:xfrm>
        </p:spPr>
        <p:txBody>
          <a:bodyPr>
            <a:normAutofit/>
          </a:bodyPr>
          <a:lstStyle>
            <a:lvl1pPr>
              <a:defRPr sz="4000" b="1">
                <a:solidFill>
                  <a:schemeClr val="bg1"/>
                </a:solidFill>
              </a:defRPr>
            </a:lvl1pPr>
          </a:lstStyle>
          <a:p>
            <a:r>
              <a:rPr lang="en-US" dirty="0"/>
              <a:t>Click to edit title</a:t>
            </a:r>
          </a:p>
        </p:txBody>
      </p:sp>
    </p:spTree>
    <p:extLst>
      <p:ext uri="{BB962C8B-B14F-4D97-AF65-F5344CB8AC3E}">
        <p14:creationId xmlns:p14="http://schemas.microsoft.com/office/powerpoint/2010/main" val="3186168186"/>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Easington">
    <p:bg>
      <p:bgPr>
        <a:solidFill>
          <a:srgbClr val="00209A"/>
        </a:solidFill>
        <a:effectLst/>
      </p:bgPr>
    </p:bg>
    <p:spTree>
      <p:nvGrpSpPr>
        <p:cNvPr id="1" name=""/>
        <p:cNvGrpSpPr/>
        <p:nvPr/>
      </p:nvGrpSpPr>
      <p:grpSpPr>
        <a:xfrm>
          <a:off x="0" y="0"/>
          <a:ext cx="0" cy="0"/>
          <a:chOff x="0" y="0"/>
          <a:chExt cx="0" cy="0"/>
        </a:xfrm>
      </p:grpSpPr>
      <p:pic>
        <p:nvPicPr>
          <p:cNvPr id="3" name="Picture 2" descr="A picture containing outdoor, grass, road, game&#10;&#10;Description automatically generated">
            <a:extLst>
              <a:ext uri="{FF2B5EF4-FFF2-40B4-BE49-F238E27FC236}">
                <a16:creationId xmlns:a16="http://schemas.microsoft.com/office/drawing/2014/main" id="{9A0D14CF-AEF8-405B-ADDA-0ED8C5EA0209}"/>
              </a:ext>
            </a:extLst>
          </p:cNvPr>
          <p:cNvPicPr>
            <a:picLocks noChangeAspect="1"/>
          </p:cNvPicPr>
          <p:nvPr userDrawn="1"/>
        </p:nvPicPr>
        <p:blipFill rotWithShape="1">
          <a:blip r:embed="rId2" cstate="email">
            <a:alphaModFix amt="50000"/>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14" name="Bilde 3" descr="Et bilde som inneholder utklipp&#10;&#10;Automatisk generert beskrivelse">
            <a:extLst>
              <a:ext uri="{FF2B5EF4-FFF2-40B4-BE49-F238E27FC236}">
                <a16:creationId xmlns:a16="http://schemas.microsoft.com/office/drawing/2014/main" id="{C506597D-42AB-4A78-A70F-789A5E871A35}"/>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71253" y="6183087"/>
            <a:ext cx="1447812" cy="241302"/>
          </a:xfrm>
          <a:prstGeom prst="rect">
            <a:avLst/>
          </a:prstGeom>
        </p:spPr>
      </p:pic>
      <p:pic>
        <p:nvPicPr>
          <p:cNvPr id="17" name="Bilde 16">
            <a:extLst>
              <a:ext uri="{FF2B5EF4-FFF2-40B4-BE49-F238E27FC236}">
                <a16:creationId xmlns:a16="http://schemas.microsoft.com/office/drawing/2014/main" id="{65E1BD97-F1BB-4C1E-B66F-141E62AB3350}"/>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0925942" y="5845628"/>
            <a:ext cx="733353" cy="580571"/>
          </a:xfrm>
          <a:prstGeom prst="rect">
            <a:avLst/>
          </a:prstGeom>
        </p:spPr>
      </p:pic>
      <p:sp>
        <p:nvSpPr>
          <p:cNvPr id="16" name="Text Placeholder 9">
            <a:extLst>
              <a:ext uri="{FF2B5EF4-FFF2-40B4-BE49-F238E27FC236}">
                <a16:creationId xmlns:a16="http://schemas.microsoft.com/office/drawing/2014/main" id="{F640B9A6-D1F5-478D-ADA3-3F1713018035}"/>
              </a:ext>
            </a:extLst>
          </p:cNvPr>
          <p:cNvSpPr>
            <a:spLocks noGrp="1"/>
          </p:cNvSpPr>
          <p:nvPr>
            <p:ph type="body" sz="quarter" idx="10"/>
          </p:nvPr>
        </p:nvSpPr>
        <p:spPr>
          <a:xfrm>
            <a:off x="798588" y="2390425"/>
            <a:ext cx="10800000" cy="930275"/>
          </a:xfrm>
        </p:spPr>
        <p:txBody>
          <a:bodyPr lIns="108000">
            <a:normAutofit/>
          </a:bodyPr>
          <a:lstStyle>
            <a:lvl1pPr marL="0" indent="0">
              <a:buNone/>
              <a:defRPr sz="2500">
                <a:solidFill>
                  <a:schemeClr val="bg1"/>
                </a:solidFill>
              </a:defRPr>
            </a:lvl1pPr>
          </a:lstStyle>
          <a:p>
            <a:pPr lvl="0"/>
            <a:r>
              <a:rPr lang="en-US"/>
              <a:t>Click to edit Master text styles</a:t>
            </a:r>
          </a:p>
        </p:txBody>
      </p:sp>
      <p:sp>
        <p:nvSpPr>
          <p:cNvPr id="15" name="Title 7">
            <a:extLst>
              <a:ext uri="{FF2B5EF4-FFF2-40B4-BE49-F238E27FC236}">
                <a16:creationId xmlns:a16="http://schemas.microsoft.com/office/drawing/2014/main" id="{DC826568-E683-4251-8725-25D17CE37294}"/>
              </a:ext>
            </a:extLst>
          </p:cNvPr>
          <p:cNvSpPr>
            <a:spLocks noGrp="1"/>
          </p:cNvSpPr>
          <p:nvPr>
            <p:ph type="title" hasCustomPrompt="1"/>
          </p:nvPr>
        </p:nvSpPr>
        <p:spPr>
          <a:xfrm>
            <a:off x="798588" y="1629302"/>
            <a:ext cx="10800000" cy="748245"/>
          </a:xfrm>
        </p:spPr>
        <p:txBody>
          <a:bodyPr>
            <a:normAutofit/>
          </a:bodyPr>
          <a:lstStyle>
            <a:lvl1pPr>
              <a:defRPr sz="4000" b="1">
                <a:solidFill>
                  <a:schemeClr val="bg1"/>
                </a:solidFill>
              </a:defRPr>
            </a:lvl1pPr>
          </a:lstStyle>
          <a:p>
            <a:r>
              <a:rPr lang="en-US" dirty="0"/>
              <a:t>Click to edit title</a:t>
            </a:r>
          </a:p>
        </p:txBody>
      </p:sp>
      <p:pic>
        <p:nvPicPr>
          <p:cNvPr id="9" name="Picture 8" descr="A picture containing ax, shirt, umbrella&#10;&#10;Description automatically generated">
            <a:extLst>
              <a:ext uri="{FF2B5EF4-FFF2-40B4-BE49-F238E27FC236}">
                <a16:creationId xmlns:a16="http://schemas.microsoft.com/office/drawing/2014/main" id="{9DA0F51F-7832-4903-A44A-DE200E6FE6B0}"/>
              </a:ext>
            </a:extLst>
          </p:cNvPr>
          <p:cNvPicPr>
            <a:picLocks noChangeAspect="1"/>
          </p:cNvPicPr>
          <p:nvPr userDrawn="1"/>
        </p:nvPicPr>
        <p:blipFill>
          <a:blip r:embed="rId5" cstate="email">
            <a:alphaModFix amt="35000"/>
            <a:extLst>
              <a:ext uri="{28A0092B-C50C-407E-A947-70E740481C1C}">
                <a14:useLocalDpi xmlns:a14="http://schemas.microsoft.com/office/drawing/2010/main"/>
              </a:ext>
            </a:extLst>
          </a:blip>
          <a:stretch>
            <a:fillRect/>
          </a:stretch>
        </p:blipFill>
        <p:spPr>
          <a:xfrm>
            <a:off x="3642532" y="1343240"/>
            <a:ext cx="4906936" cy="4171519"/>
          </a:xfrm>
          <a:prstGeom prst="rect">
            <a:avLst/>
          </a:prstGeom>
        </p:spPr>
      </p:pic>
    </p:spTree>
    <p:extLst>
      <p:ext uri="{BB962C8B-B14F-4D97-AF65-F5344CB8AC3E}">
        <p14:creationId xmlns:p14="http://schemas.microsoft.com/office/powerpoint/2010/main" val="961177451"/>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Dunkerque">
    <p:bg>
      <p:bgPr>
        <a:solidFill>
          <a:srgbClr val="00209A"/>
        </a:solidFill>
        <a:effectLst/>
      </p:bgPr>
    </p:bg>
    <p:spTree>
      <p:nvGrpSpPr>
        <p:cNvPr id="1" name=""/>
        <p:cNvGrpSpPr/>
        <p:nvPr/>
      </p:nvGrpSpPr>
      <p:grpSpPr>
        <a:xfrm>
          <a:off x="0" y="0"/>
          <a:ext cx="0" cy="0"/>
          <a:chOff x="0" y="0"/>
          <a:chExt cx="0" cy="0"/>
        </a:xfrm>
      </p:grpSpPr>
      <p:pic>
        <p:nvPicPr>
          <p:cNvPr id="4" name="Picture 3" descr="A large green field&#10;&#10;Description automatically generated">
            <a:extLst>
              <a:ext uri="{FF2B5EF4-FFF2-40B4-BE49-F238E27FC236}">
                <a16:creationId xmlns:a16="http://schemas.microsoft.com/office/drawing/2014/main" id="{D6B6B3F3-1E95-4288-889B-1CE4D5C06B9F}"/>
              </a:ext>
            </a:extLst>
          </p:cNvPr>
          <p:cNvPicPr>
            <a:picLocks noChangeAspect="1"/>
          </p:cNvPicPr>
          <p:nvPr userDrawn="1"/>
        </p:nvPicPr>
        <p:blipFill rotWithShape="1">
          <a:blip r:embed="rId2" cstate="email">
            <a:alphaModFix amt="50000"/>
            <a:extLst>
              <a:ext uri="{28A0092B-C50C-407E-A947-70E740481C1C}">
                <a14:useLocalDpi xmlns:a14="http://schemas.microsoft.com/office/drawing/2010/main"/>
              </a:ext>
            </a:extLst>
          </a:blip>
          <a:srcRect/>
          <a:stretch/>
        </p:blipFill>
        <p:spPr>
          <a:xfrm>
            <a:off x="0" y="-1"/>
            <a:ext cx="12276794" cy="6858000"/>
          </a:xfrm>
          <a:prstGeom prst="rect">
            <a:avLst/>
          </a:prstGeom>
        </p:spPr>
      </p:pic>
      <p:sp>
        <p:nvSpPr>
          <p:cNvPr id="16" name="Text Placeholder 9">
            <a:extLst>
              <a:ext uri="{FF2B5EF4-FFF2-40B4-BE49-F238E27FC236}">
                <a16:creationId xmlns:a16="http://schemas.microsoft.com/office/drawing/2014/main" id="{F640B9A6-D1F5-478D-ADA3-3F1713018035}"/>
              </a:ext>
            </a:extLst>
          </p:cNvPr>
          <p:cNvSpPr>
            <a:spLocks noGrp="1"/>
          </p:cNvSpPr>
          <p:nvPr>
            <p:ph type="body" sz="quarter" idx="10"/>
          </p:nvPr>
        </p:nvSpPr>
        <p:spPr>
          <a:xfrm>
            <a:off x="798588" y="2390425"/>
            <a:ext cx="10800000" cy="930275"/>
          </a:xfrm>
        </p:spPr>
        <p:txBody>
          <a:bodyPr lIns="108000">
            <a:normAutofit/>
          </a:bodyPr>
          <a:lstStyle>
            <a:lvl1pPr marL="0" indent="0">
              <a:buNone/>
              <a:defRPr sz="2500">
                <a:solidFill>
                  <a:schemeClr val="bg1"/>
                </a:solidFill>
              </a:defRPr>
            </a:lvl1pPr>
          </a:lstStyle>
          <a:p>
            <a:pPr lvl="0"/>
            <a:r>
              <a:rPr lang="en-US"/>
              <a:t>Click to edit Master text styles</a:t>
            </a:r>
          </a:p>
        </p:txBody>
      </p:sp>
      <p:sp>
        <p:nvSpPr>
          <p:cNvPr id="15" name="Title 7">
            <a:extLst>
              <a:ext uri="{FF2B5EF4-FFF2-40B4-BE49-F238E27FC236}">
                <a16:creationId xmlns:a16="http://schemas.microsoft.com/office/drawing/2014/main" id="{DC826568-E683-4251-8725-25D17CE37294}"/>
              </a:ext>
            </a:extLst>
          </p:cNvPr>
          <p:cNvSpPr>
            <a:spLocks noGrp="1"/>
          </p:cNvSpPr>
          <p:nvPr>
            <p:ph type="title" hasCustomPrompt="1"/>
          </p:nvPr>
        </p:nvSpPr>
        <p:spPr>
          <a:xfrm>
            <a:off x="798588" y="1629302"/>
            <a:ext cx="10800000" cy="748245"/>
          </a:xfrm>
        </p:spPr>
        <p:txBody>
          <a:bodyPr>
            <a:normAutofit/>
          </a:bodyPr>
          <a:lstStyle>
            <a:lvl1pPr>
              <a:defRPr sz="4000" b="1">
                <a:solidFill>
                  <a:schemeClr val="bg1"/>
                </a:solidFill>
              </a:defRPr>
            </a:lvl1pPr>
          </a:lstStyle>
          <a:p>
            <a:r>
              <a:rPr lang="en-US" dirty="0"/>
              <a:t>Click to edit title</a:t>
            </a:r>
          </a:p>
        </p:txBody>
      </p:sp>
      <p:pic>
        <p:nvPicPr>
          <p:cNvPr id="9" name="Picture 8" descr="A picture containing ax, shirt, umbrella&#10;&#10;Description automatically generated">
            <a:extLst>
              <a:ext uri="{FF2B5EF4-FFF2-40B4-BE49-F238E27FC236}">
                <a16:creationId xmlns:a16="http://schemas.microsoft.com/office/drawing/2014/main" id="{9DA0F51F-7832-4903-A44A-DE200E6FE6B0}"/>
              </a:ext>
            </a:extLst>
          </p:cNvPr>
          <p:cNvPicPr>
            <a:picLocks noChangeAspect="1"/>
          </p:cNvPicPr>
          <p:nvPr userDrawn="1"/>
        </p:nvPicPr>
        <p:blipFill>
          <a:blip r:embed="rId3" cstate="email">
            <a:alphaModFix amt="35000"/>
            <a:extLst>
              <a:ext uri="{28A0092B-C50C-407E-A947-70E740481C1C}">
                <a14:useLocalDpi xmlns:a14="http://schemas.microsoft.com/office/drawing/2010/main"/>
              </a:ext>
            </a:extLst>
          </a:blip>
          <a:stretch>
            <a:fillRect/>
          </a:stretch>
        </p:blipFill>
        <p:spPr>
          <a:xfrm>
            <a:off x="3642532" y="1343240"/>
            <a:ext cx="4906936" cy="4171519"/>
          </a:xfrm>
          <a:prstGeom prst="rect">
            <a:avLst/>
          </a:prstGeom>
        </p:spPr>
      </p:pic>
      <p:pic>
        <p:nvPicPr>
          <p:cNvPr id="8" name="Bilde 3" descr="Et bilde som inneholder utklipp&#10;&#10;Automatisk generert beskrivelse">
            <a:extLst>
              <a:ext uri="{FF2B5EF4-FFF2-40B4-BE49-F238E27FC236}">
                <a16:creationId xmlns:a16="http://schemas.microsoft.com/office/drawing/2014/main" id="{900F460B-6A01-46F0-8687-79D6207A74D4}"/>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360000" y="6336000"/>
            <a:ext cx="1447812" cy="241302"/>
          </a:xfrm>
          <a:prstGeom prst="rect">
            <a:avLst/>
          </a:prstGeom>
        </p:spPr>
      </p:pic>
      <p:pic>
        <p:nvPicPr>
          <p:cNvPr id="10" name="Bilde 12">
            <a:extLst>
              <a:ext uri="{FF2B5EF4-FFF2-40B4-BE49-F238E27FC236}">
                <a16:creationId xmlns:a16="http://schemas.microsoft.com/office/drawing/2014/main" id="{64A39B32-4DF7-4625-88D6-B057CE3D6769}"/>
              </a:ext>
            </a:extLst>
          </p:cNvPr>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11088000" y="6012000"/>
            <a:ext cx="733353" cy="580571"/>
          </a:xfrm>
          <a:prstGeom prst="rect">
            <a:avLst/>
          </a:prstGeom>
        </p:spPr>
      </p:pic>
    </p:spTree>
    <p:extLst>
      <p:ext uri="{BB962C8B-B14F-4D97-AF65-F5344CB8AC3E}">
        <p14:creationId xmlns:p14="http://schemas.microsoft.com/office/powerpoint/2010/main" val="1739997869"/>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Zeebrugge">
    <p:bg>
      <p:bgPr>
        <a:solidFill>
          <a:srgbClr val="00209A"/>
        </a:solidFill>
        <a:effectLst/>
      </p:bgPr>
    </p:bg>
    <p:spTree>
      <p:nvGrpSpPr>
        <p:cNvPr id="1" name=""/>
        <p:cNvGrpSpPr/>
        <p:nvPr/>
      </p:nvGrpSpPr>
      <p:grpSpPr>
        <a:xfrm>
          <a:off x="0" y="0"/>
          <a:ext cx="0" cy="0"/>
          <a:chOff x="0" y="0"/>
          <a:chExt cx="0" cy="0"/>
        </a:xfrm>
      </p:grpSpPr>
      <p:pic>
        <p:nvPicPr>
          <p:cNvPr id="3" name="Picture 2" descr="A picture containing outdoor, grass, truck, metal&#10;&#10;Description automatically generated">
            <a:extLst>
              <a:ext uri="{FF2B5EF4-FFF2-40B4-BE49-F238E27FC236}">
                <a16:creationId xmlns:a16="http://schemas.microsoft.com/office/drawing/2014/main" id="{291005B8-93A5-4D6F-B7BF-980F68C3EA30}"/>
              </a:ext>
            </a:extLst>
          </p:cNvPr>
          <p:cNvPicPr>
            <a:picLocks noChangeAspect="1"/>
          </p:cNvPicPr>
          <p:nvPr userDrawn="1"/>
        </p:nvPicPr>
        <p:blipFill rotWithShape="1">
          <a:blip r:embed="rId2" cstate="email">
            <a:alphaModFix amt="50000"/>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6" name="Text Placeholder 9">
            <a:extLst>
              <a:ext uri="{FF2B5EF4-FFF2-40B4-BE49-F238E27FC236}">
                <a16:creationId xmlns:a16="http://schemas.microsoft.com/office/drawing/2014/main" id="{F640B9A6-D1F5-478D-ADA3-3F1713018035}"/>
              </a:ext>
            </a:extLst>
          </p:cNvPr>
          <p:cNvSpPr>
            <a:spLocks noGrp="1"/>
          </p:cNvSpPr>
          <p:nvPr>
            <p:ph type="body" sz="quarter" idx="10"/>
          </p:nvPr>
        </p:nvSpPr>
        <p:spPr>
          <a:xfrm>
            <a:off x="798588" y="2390425"/>
            <a:ext cx="10800000" cy="930275"/>
          </a:xfrm>
        </p:spPr>
        <p:txBody>
          <a:bodyPr lIns="108000">
            <a:normAutofit/>
          </a:bodyPr>
          <a:lstStyle>
            <a:lvl1pPr marL="0" indent="0">
              <a:buNone/>
              <a:defRPr sz="2500">
                <a:solidFill>
                  <a:schemeClr val="bg1"/>
                </a:solidFill>
              </a:defRPr>
            </a:lvl1pPr>
          </a:lstStyle>
          <a:p>
            <a:pPr lvl="0"/>
            <a:r>
              <a:rPr lang="en-US"/>
              <a:t>Click to edit Master text styles</a:t>
            </a:r>
          </a:p>
        </p:txBody>
      </p:sp>
      <p:sp>
        <p:nvSpPr>
          <p:cNvPr id="15" name="Title 7">
            <a:extLst>
              <a:ext uri="{FF2B5EF4-FFF2-40B4-BE49-F238E27FC236}">
                <a16:creationId xmlns:a16="http://schemas.microsoft.com/office/drawing/2014/main" id="{DC826568-E683-4251-8725-25D17CE37294}"/>
              </a:ext>
            </a:extLst>
          </p:cNvPr>
          <p:cNvSpPr>
            <a:spLocks noGrp="1"/>
          </p:cNvSpPr>
          <p:nvPr>
            <p:ph type="title" hasCustomPrompt="1"/>
          </p:nvPr>
        </p:nvSpPr>
        <p:spPr>
          <a:xfrm>
            <a:off x="798588" y="1629302"/>
            <a:ext cx="10800000" cy="748245"/>
          </a:xfrm>
        </p:spPr>
        <p:txBody>
          <a:bodyPr>
            <a:normAutofit/>
          </a:bodyPr>
          <a:lstStyle>
            <a:lvl1pPr>
              <a:defRPr sz="4000" b="1">
                <a:solidFill>
                  <a:schemeClr val="bg1"/>
                </a:solidFill>
              </a:defRPr>
            </a:lvl1pPr>
          </a:lstStyle>
          <a:p>
            <a:r>
              <a:rPr lang="en-US" dirty="0"/>
              <a:t>Click to edit title</a:t>
            </a:r>
          </a:p>
        </p:txBody>
      </p:sp>
      <p:pic>
        <p:nvPicPr>
          <p:cNvPr id="9" name="Picture 8" descr="A picture containing ax, shirt, umbrella&#10;&#10;Description automatically generated">
            <a:extLst>
              <a:ext uri="{FF2B5EF4-FFF2-40B4-BE49-F238E27FC236}">
                <a16:creationId xmlns:a16="http://schemas.microsoft.com/office/drawing/2014/main" id="{9DA0F51F-7832-4903-A44A-DE200E6FE6B0}"/>
              </a:ext>
            </a:extLst>
          </p:cNvPr>
          <p:cNvPicPr>
            <a:picLocks noChangeAspect="1"/>
          </p:cNvPicPr>
          <p:nvPr userDrawn="1"/>
        </p:nvPicPr>
        <p:blipFill>
          <a:blip r:embed="rId3" cstate="email">
            <a:alphaModFix amt="35000"/>
            <a:extLst>
              <a:ext uri="{28A0092B-C50C-407E-A947-70E740481C1C}">
                <a14:useLocalDpi xmlns:a14="http://schemas.microsoft.com/office/drawing/2010/main"/>
              </a:ext>
            </a:extLst>
          </a:blip>
          <a:stretch>
            <a:fillRect/>
          </a:stretch>
        </p:blipFill>
        <p:spPr>
          <a:xfrm>
            <a:off x="3642532" y="1343240"/>
            <a:ext cx="4906936" cy="4171519"/>
          </a:xfrm>
          <a:prstGeom prst="rect">
            <a:avLst/>
          </a:prstGeom>
        </p:spPr>
      </p:pic>
      <p:pic>
        <p:nvPicPr>
          <p:cNvPr id="8" name="Bilde 3" descr="Et bilde som inneholder utklipp&#10;&#10;Automatisk generert beskrivelse">
            <a:extLst>
              <a:ext uri="{FF2B5EF4-FFF2-40B4-BE49-F238E27FC236}">
                <a16:creationId xmlns:a16="http://schemas.microsoft.com/office/drawing/2014/main" id="{3064FB17-6E6A-48A7-8FD8-1E9A4C651139}"/>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360000" y="6336000"/>
            <a:ext cx="1447812" cy="241302"/>
          </a:xfrm>
          <a:prstGeom prst="rect">
            <a:avLst/>
          </a:prstGeom>
        </p:spPr>
      </p:pic>
      <p:pic>
        <p:nvPicPr>
          <p:cNvPr id="10" name="Bilde 12">
            <a:extLst>
              <a:ext uri="{FF2B5EF4-FFF2-40B4-BE49-F238E27FC236}">
                <a16:creationId xmlns:a16="http://schemas.microsoft.com/office/drawing/2014/main" id="{59969524-49BA-492B-97FE-279BC8FED7B0}"/>
              </a:ext>
            </a:extLst>
          </p:cNvPr>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11088000" y="6012000"/>
            <a:ext cx="733353" cy="580571"/>
          </a:xfrm>
          <a:prstGeom prst="rect">
            <a:avLst/>
          </a:prstGeom>
        </p:spPr>
      </p:pic>
    </p:spTree>
    <p:extLst>
      <p:ext uri="{BB962C8B-B14F-4D97-AF65-F5344CB8AC3E}">
        <p14:creationId xmlns:p14="http://schemas.microsoft.com/office/powerpoint/2010/main" val="2686472382"/>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Blue opening GGT">
    <p:bg>
      <p:bgPr>
        <a:solidFill>
          <a:srgbClr val="00209A"/>
        </a:solidFill>
        <a:effectLst/>
      </p:bgPr>
    </p:bg>
    <p:spTree>
      <p:nvGrpSpPr>
        <p:cNvPr id="1" name=""/>
        <p:cNvGrpSpPr/>
        <p:nvPr/>
      </p:nvGrpSpPr>
      <p:grpSpPr>
        <a:xfrm>
          <a:off x="0" y="0"/>
          <a:ext cx="0" cy="0"/>
          <a:chOff x="0" y="0"/>
          <a:chExt cx="0" cy="0"/>
        </a:xfrm>
      </p:grpSpPr>
      <p:grpSp>
        <p:nvGrpSpPr>
          <p:cNvPr id="2" name="Gruppe 1">
            <a:extLst>
              <a:ext uri="{FF2B5EF4-FFF2-40B4-BE49-F238E27FC236}">
                <a16:creationId xmlns:a16="http://schemas.microsoft.com/office/drawing/2014/main" id="{A2D0028A-A4F2-416D-81B4-96FBBA4B143C}"/>
              </a:ext>
            </a:extLst>
          </p:cNvPr>
          <p:cNvGrpSpPr/>
          <p:nvPr userDrawn="1"/>
        </p:nvGrpSpPr>
        <p:grpSpPr>
          <a:xfrm>
            <a:off x="0" y="1"/>
            <a:ext cx="12192000" cy="6857999"/>
            <a:chOff x="0" y="1"/>
            <a:chExt cx="12192000" cy="6857999"/>
          </a:xfrm>
        </p:grpSpPr>
        <p:pic>
          <p:nvPicPr>
            <p:cNvPr id="11" name="Plassholder for bilde 9" descr="Et bilde som inneholder himmel, utendørs, gjerde, foto&#10;&#10;Automatisk generert beskrivelse">
              <a:extLst>
                <a:ext uri="{FF2B5EF4-FFF2-40B4-BE49-F238E27FC236}">
                  <a16:creationId xmlns:a16="http://schemas.microsoft.com/office/drawing/2014/main" id="{27430778-31AC-4199-ACE3-E270FE56641B}"/>
                </a:ext>
              </a:extLst>
            </p:cNvPr>
            <p:cNvPicPr>
              <a:picLocks noChangeAspect="1"/>
            </p:cNvPicPr>
            <p:nvPr userDrawn="1"/>
          </p:nvPicPr>
          <p:blipFill>
            <a:blip r:embed="rId2" cstate="email">
              <a:alphaModFix amt="20000"/>
              <a:extLst>
                <a:ext uri="{28A0092B-C50C-407E-A947-70E740481C1C}">
                  <a14:useLocalDpi xmlns:a14="http://schemas.microsoft.com/office/drawing/2010/main"/>
                </a:ext>
              </a:extLst>
            </a:blip>
            <a:srcRect/>
            <a:stretch>
              <a:fillRect/>
            </a:stretch>
          </p:blipFill>
          <p:spPr>
            <a:xfrm>
              <a:off x="0" y="1"/>
              <a:ext cx="12192000" cy="6857999"/>
            </a:xfrm>
            <a:prstGeom prst="rect">
              <a:avLst/>
            </a:prstGeom>
            <a:noFill/>
          </p:spPr>
        </p:pic>
        <p:grpSp>
          <p:nvGrpSpPr>
            <p:cNvPr id="12" name="Gruppe 11">
              <a:extLst>
                <a:ext uri="{FF2B5EF4-FFF2-40B4-BE49-F238E27FC236}">
                  <a16:creationId xmlns:a16="http://schemas.microsoft.com/office/drawing/2014/main" id="{AEC60C2F-EA82-4A4E-A956-109DDA2CEE6E}"/>
                </a:ext>
              </a:extLst>
            </p:cNvPr>
            <p:cNvGrpSpPr/>
            <p:nvPr userDrawn="1"/>
          </p:nvGrpSpPr>
          <p:grpSpPr>
            <a:xfrm>
              <a:off x="3667432" y="1374497"/>
              <a:ext cx="4857136" cy="4125709"/>
              <a:chOff x="3667432" y="1374497"/>
              <a:chExt cx="4857136" cy="4125709"/>
            </a:xfrm>
          </p:grpSpPr>
          <p:pic>
            <p:nvPicPr>
              <p:cNvPr id="13" name="Bilde 12" descr="Et bilde som inneholder øks&#10;&#10;Automatisk generert beskrivelse">
                <a:extLst>
                  <a:ext uri="{FF2B5EF4-FFF2-40B4-BE49-F238E27FC236}">
                    <a16:creationId xmlns:a16="http://schemas.microsoft.com/office/drawing/2014/main" id="{16A2BFD6-5FC2-4053-88EF-20460EAA94FD}"/>
                  </a:ext>
                </a:extLst>
              </p:cNvPr>
              <p:cNvPicPr>
                <a:picLocks noChangeAspect="1"/>
              </p:cNvPicPr>
              <p:nvPr/>
            </p:nvPicPr>
            <p:blipFill>
              <a:blip r:embed="rId3" cstate="email">
                <a:alphaModFix amt="20000"/>
                <a:extLst>
                  <a:ext uri="{28A0092B-C50C-407E-A947-70E740481C1C}">
                    <a14:useLocalDpi xmlns:a14="http://schemas.microsoft.com/office/drawing/2010/main"/>
                  </a:ext>
                </a:extLst>
              </a:blip>
              <a:stretch>
                <a:fillRect/>
              </a:stretch>
            </p:blipFill>
            <p:spPr>
              <a:xfrm>
                <a:off x="3667432" y="1374497"/>
                <a:ext cx="4857136" cy="4125709"/>
              </a:xfrm>
              <a:prstGeom prst="rect">
                <a:avLst/>
              </a:prstGeom>
            </p:spPr>
          </p:pic>
          <p:pic>
            <p:nvPicPr>
              <p:cNvPr id="14" name="Bilde 13">
                <a:extLst>
                  <a:ext uri="{FF2B5EF4-FFF2-40B4-BE49-F238E27FC236}">
                    <a16:creationId xmlns:a16="http://schemas.microsoft.com/office/drawing/2014/main" id="{EEE618BC-03BE-4C65-86BC-586040C0509D}"/>
                  </a:ext>
                </a:extLst>
              </p:cNvPr>
              <p:cNvPicPr>
                <a:picLocks noChangeAspect="1"/>
              </p:cNvPicPr>
              <p:nvPr/>
            </p:nvPicPr>
            <p:blipFill>
              <a:blip r:embed="rId4" cstate="email">
                <a:alphaModFix amt="36000"/>
                <a:extLst>
                  <a:ext uri="{28A0092B-C50C-407E-A947-70E740481C1C}">
                    <a14:useLocalDpi xmlns:a14="http://schemas.microsoft.com/office/drawing/2010/main"/>
                  </a:ext>
                </a:extLst>
              </a:blip>
              <a:stretch>
                <a:fillRect/>
              </a:stretch>
            </p:blipFill>
            <p:spPr>
              <a:xfrm>
                <a:off x="3670700" y="1376075"/>
                <a:ext cx="4850600" cy="4120156"/>
              </a:xfrm>
              <a:prstGeom prst="rect">
                <a:avLst/>
              </a:prstGeom>
            </p:spPr>
          </p:pic>
        </p:grpSp>
      </p:grpSp>
      <p:pic>
        <p:nvPicPr>
          <p:cNvPr id="7" name="Bilde 3" descr="Et bilde som inneholder utklipp&#10;&#10;Automatisk generert beskrivelse">
            <a:extLst>
              <a:ext uri="{FF2B5EF4-FFF2-40B4-BE49-F238E27FC236}">
                <a16:creationId xmlns:a16="http://schemas.microsoft.com/office/drawing/2014/main" id="{A391162B-9AA8-4E35-98BF-31C5469362DC}"/>
              </a:ext>
            </a:extLst>
          </p:cNvPr>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360000" y="6336000"/>
            <a:ext cx="1447812" cy="241302"/>
          </a:xfrm>
          <a:prstGeom prst="rect">
            <a:avLst/>
          </a:prstGeom>
        </p:spPr>
      </p:pic>
      <p:sp>
        <p:nvSpPr>
          <p:cNvPr id="10" name="Text Placeholder 9">
            <a:extLst>
              <a:ext uri="{FF2B5EF4-FFF2-40B4-BE49-F238E27FC236}">
                <a16:creationId xmlns:a16="http://schemas.microsoft.com/office/drawing/2014/main" id="{12DF7F15-7753-45D8-B80D-DF5A5374881A}"/>
              </a:ext>
            </a:extLst>
          </p:cNvPr>
          <p:cNvSpPr>
            <a:spLocks noGrp="1"/>
          </p:cNvSpPr>
          <p:nvPr>
            <p:ph type="body" sz="quarter" idx="10" hasCustomPrompt="1"/>
          </p:nvPr>
        </p:nvSpPr>
        <p:spPr>
          <a:xfrm>
            <a:off x="798588" y="2390425"/>
            <a:ext cx="10800000" cy="930275"/>
          </a:xfrm>
        </p:spPr>
        <p:txBody>
          <a:bodyPr lIns="108000">
            <a:normAutofit/>
          </a:bodyPr>
          <a:lstStyle>
            <a:lvl1pPr marL="0" indent="0">
              <a:buNone/>
              <a:defRPr sz="2500">
                <a:solidFill>
                  <a:schemeClr val="bg1"/>
                </a:solidFill>
              </a:defRPr>
            </a:lvl1pPr>
          </a:lstStyle>
          <a:p>
            <a:pPr lvl="0"/>
            <a:r>
              <a:rPr lang="en-US" dirty="0"/>
              <a:t>Click to edit</a:t>
            </a:r>
          </a:p>
        </p:txBody>
      </p:sp>
      <p:sp>
        <p:nvSpPr>
          <p:cNvPr id="8" name="Title 7">
            <a:extLst>
              <a:ext uri="{FF2B5EF4-FFF2-40B4-BE49-F238E27FC236}">
                <a16:creationId xmlns:a16="http://schemas.microsoft.com/office/drawing/2014/main" id="{2BC27E28-A21B-40F8-92FB-C2CA7D34BE2E}"/>
              </a:ext>
            </a:extLst>
          </p:cNvPr>
          <p:cNvSpPr>
            <a:spLocks noGrp="1"/>
          </p:cNvSpPr>
          <p:nvPr>
            <p:ph type="title" hasCustomPrompt="1"/>
          </p:nvPr>
        </p:nvSpPr>
        <p:spPr>
          <a:xfrm>
            <a:off x="798588" y="1629302"/>
            <a:ext cx="10800000" cy="748245"/>
          </a:xfrm>
        </p:spPr>
        <p:txBody>
          <a:bodyPr>
            <a:normAutofit/>
          </a:bodyPr>
          <a:lstStyle>
            <a:lvl1pPr>
              <a:defRPr sz="4000" b="1">
                <a:solidFill>
                  <a:schemeClr val="bg1"/>
                </a:solidFill>
              </a:defRPr>
            </a:lvl1pPr>
          </a:lstStyle>
          <a:p>
            <a:r>
              <a:rPr lang="en-US" dirty="0"/>
              <a:t>Click to edit title</a:t>
            </a:r>
          </a:p>
        </p:txBody>
      </p:sp>
      <p:pic>
        <p:nvPicPr>
          <p:cNvPr id="20" name="Bilde 16">
            <a:extLst>
              <a:ext uri="{FF2B5EF4-FFF2-40B4-BE49-F238E27FC236}">
                <a16:creationId xmlns:a16="http://schemas.microsoft.com/office/drawing/2014/main" id="{0F8238DE-B3CC-4528-B240-33BDF4711EDB}"/>
              </a:ext>
            </a:extLst>
          </p:cNvPr>
          <p:cNvPicPr>
            <a:picLocks noChangeAspect="1"/>
          </p:cNvPicPr>
          <p:nvPr userDrawn="1"/>
        </p:nvPicPr>
        <p:blipFill>
          <a:blip r:embed="rId6" cstate="email">
            <a:extLst>
              <a:ext uri="{28A0092B-C50C-407E-A947-70E740481C1C}">
                <a14:useLocalDpi xmlns:a14="http://schemas.microsoft.com/office/drawing/2010/main"/>
              </a:ext>
            </a:extLst>
          </a:blip>
          <a:stretch>
            <a:fillRect/>
          </a:stretch>
        </p:blipFill>
        <p:spPr>
          <a:xfrm>
            <a:off x="11088000" y="6012000"/>
            <a:ext cx="733353" cy="580571"/>
          </a:xfrm>
          <a:prstGeom prst="rect">
            <a:avLst/>
          </a:prstGeom>
        </p:spPr>
      </p:pic>
    </p:spTree>
    <p:extLst>
      <p:ext uri="{BB962C8B-B14F-4D97-AF65-F5344CB8AC3E}">
        <p14:creationId xmlns:p14="http://schemas.microsoft.com/office/powerpoint/2010/main" val="1277561504"/>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Nyhamna (Shell)">
    <p:bg>
      <p:bgPr>
        <a:solidFill>
          <a:srgbClr val="00209A"/>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29DA65B-4594-45BA-AA8C-09CC229ECFED}"/>
              </a:ext>
            </a:extLst>
          </p:cNvPr>
          <p:cNvPicPr>
            <a:picLocks noChangeAspect="1"/>
          </p:cNvPicPr>
          <p:nvPr userDrawn="1"/>
        </p:nvPicPr>
        <p:blipFill rotWithShape="1">
          <a:blip r:embed="rId2" cstate="email">
            <a:alphaModFix amt="50000"/>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6" name="Text Placeholder 9">
            <a:extLst>
              <a:ext uri="{FF2B5EF4-FFF2-40B4-BE49-F238E27FC236}">
                <a16:creationId xmlns:a16="http://schemas.microsoft.com/office/drawing/2014/main" id="{F640B9A6-D1F5-478D-ADA3-3F1713018035}"/>
              </a:ext>
            </a:extLst>
          </p:cNvPr>
          <p:cNvSpPr>
            <a:spLocks noGrp="1"/>
          </p:cNvSpPr>
          <p:nvPr>
            <p:ph type="body" sz="quarter" idx="10"/>
          </p:nvPr>
        </p:nvSpPr>
        <p:spPr>
          <a:xfrm>
            <a:off x="798588" y="2390425"/>
            <a:ext cx="10800000" cy="930275"/>
          </a:xfrm>
        </p:spPr>
        <p:txBody>
          <a:bodyPr lIns="108000">
            <a:normAutofit/>
          </a:bodyPr>
          <a:lstStyle>
            <a:lvl1pPr marL="0" indent="0">
              <a:buNone/>
              <a:defRPr sz="2500">
                <a:solidFill>
                  <a:schemeClr val="bg1"/>
                </a:solidFill>
              </a:defRPr>
            </a:lvl1pPr>
          </a:lstStyle>
          <a:p>
            <a:pPr lvl="0"/>
            <a:r>
              <a:rPr lang="en-US"/>
              <a:t>Click to edit Master text styles</a:t>
            </a:r>
          </a:p>
        </p:txBody>
      </p:sp>
      <p:sp>
        <p:nvSpPr>
          <p:cNvPr id="15" name="Title 7">
            <a:extLst>
              <a:ext uri="{FF2B5EF4-FFF2-40B4-BE49-F238E27FC236}">
                <a16:creationId xmlns:a16="http://schemas.microsoft.com/office/drawing/2014/main" id="{DC826568-E683-4251-8725-25D17CE37294}"/>
              </a:ext>
            </a:extLst>
          </p:cNvPr>
          <p:cNvSpPr>
            <a:spLocks noGrp="1"/>
          </p:cNvSpPr>
          <p:nvPr>
            <p:ph type="title" hasCustomPrompt="1"/>
          </p:nvPr>
        </p:nvSpPr>
        <p:spPr>
          <a:xfrm>
            <a:off x="798588" y="1629302"/>
            <a:ext cx="10800000" cy="748245"/>
          </a:xfrm>
        </p:spPr>
        <p:txBody>
          <a:bodyPr>
            <a:normAutofit/>
          </a:bodyPr>
          <a:lstStyle>
            <a:lvl1pPr>
              <a:defRPr sz="4000" b="1">
                <a:solidFill>
                  <a:schemeClr val="bg1"/>
                </a:solidFill>
              </a:defRPr>
            </a:lvl1pPr>
          </a:lstStyle>
          <a:p>
            <a:r>
              <a:rPr lang="en-US" dirty="0"/>
              <a:t>Click to edit title</a:t>
            </a:r>
          </a:p>
        </p:txBody>
      </p:sp>
      <p:pic>
        <p:nvPicPr>
          <p:cNvPr id="7" name="Picture 6" descr="A picture containing ax, shirt, umbrella&#10;&#10;Description automatically generated">
            <a:extLst>
              <a:ext uri="{FF2B5EF4-FFF2-40B4-BE49-F238E27FC236}">
                <a16:creationId xmlns:a16="http://schemas.microsoft.com/office/drawing/2014/main" id="{CCD59E5E-54BC-4840-8D61-69AC534DA3F3}"/>
              </a:ext>
            </a:extLst>
          </p:cNvPr>
          <p:cNvPicPr>
            <a:picLocks noChangeAspect="1"/>
          </p:cNvPicPr>
          <p:nvPr userDrawn="1"/>
        </p:nvPicPr>
        <p:blipFill>
          <a:blip r:embed="rId3" cstate="email">
            <a:alphaModFix amt="35000"/>
            <a:extLst>
              <a:ext uri="{28A0092B-C50C-407E-A947-70E740481C1C}">
                <a14:useLocalDpi xmlns:a14="http://schemas.microsoft.com/office/drawing/2010/main"/>
              </a:ext>
            </a:extLst>
          </a:blip>
          <a:stretch>
            <a:fillRect/>
          </a:stretch>
        </p:blipFill>
        <p:spPr>
          <a:xfrm>
            <a:off x="3642532" y="1343240"/>
            <a:ext cx="4906936" cy="4171519"/>
          </a:xfrm>
          <a:prstGeom prst="rect">
            <a:avLst/>
          </a:prstGeom>
        </p:spPr>
      </p:pic>
      <p:pic>
        <p:nvPicPr>
          <p:cNvPr id="8" name="Bilde 3" descr="Et bilde som inneholder utklipp&#10;&#10;Automatisk generert beskrivelse">
            <a:extLst>
              <a:ext uri="{FF2B5EF4-FFF2-40B4-BE49-F238E27FC236}">
                <a16:creationId xmlns:a16="http://schemas.microsoft.com/office/drawing/2014/main" id="{C9BDC6C0-BC7A-4A81-94C5-4C28E1776FB6}"/>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360000" y="6336000"/>
            <a:ext cx="1447812" cy="241302"/>
          </a:xfrm>
          <a:prstGeom prst="rect">
            <a:avLst/>
          </a:prstGeom>
        </p:spPr>
      </p:pic>
      <p:pic>
        <p:nvPicPr>
          <p:cNvPr id="9" name="Bilde 12">
            <a:extLst>
              <a:ext uri="{FF2B5EF4-FFF2-40B4-BE49-F238E27FC236}">
                <a16:creationId xmlns:a16="http://schemas.microsoft.com/office/drawing/2014/main" id="{82CE0E8C-705C-4CF5-BF68-810A263A9C4F}"/>
              </a:ext>
            </a:extLst>
          </p:cNvPr>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11088000" y="6012000"/>
            <a:ext cx="733353" cy="580571"/>
          </a:xfrm>
          <a:prstGeom prst="rect">
            <a:avLst/>
          </a:prstGeom>
        </p:spPr>
      </p:pic>
    </p:spTree>
    <p:extLst>
      <p:ext uri="{BB962C8B-B14F-4D97-AF65-F5344CB8AC3E}">
        <p14:creationId xmlns:p14="http://schemas.microsoft.com/office/powerpoint/2010/main" val="2686922540"/>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Opening dark blue Kollsnes">
    <p:spTree>
      <p:nvGrpSpPr>
        <p:cNvPr id="1" name=""/>
        <p:cNvGrpSpPr/>
        <p:nvPr/>
      </p:nvGrpSpPr>
      <p:grpSpPr>
        <a:xfrm>
          <a:off x="0" y="0"/>
          <a:ext cx="0" cy="0"/>
          <a:chOff x="0" y="0"/>
          <a:chExt cx="0" cy="0"/>
        </a:xfrm>
      </p:grpSpPr>
      <p:pic>
        <p:nvPicPr>
          <p:cNvPr id="3" name="Bilde 2">
            <a:extLst>
              <a:ext uri="{FF2B5EF4-FFF2-40B4-BE49-F238E27FC236}">
                <a16:creationId xmlns:a16="http://schemas.microsoft.com/office/drawing/2014/main" id="{3D2C2699-4CCF-4D45-8FD0-F8655B6310F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10" name="Bilde 3" descr="Et bilde som inneholder utklipp&#10;&#10;Automatisk generert beskrivelse">
            <a:extLst>
              <a:ext uri="{FF2B5EF4-FFF2-40B4-BE49-F238E27FC236}">
                <a16:creationId xmlns:a16="http://schemas.microsoft.com/office/drawing/2014/main" id="{27B5AFA5-3841-4317-8366-B48BB2FEA56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60000" y="6336000"/>
            <a:ext cx="1447812" cy="241302"/>
          </a:xfrm>
          <a:prstGeom prst="rect">
            <a:avLst/>
          </a:prstGeom>
        </p:spPr>
      </p:pic>
      <p:sp>
        <p:nvSpPr>
          <p:cNvPr id="12" name="Text Placeholder 9">
            <a:extLst>
              <a:ext uri="{FF2B5EF4-FFF2-40B4-BE49-F238E27FC236}">
                <a16:creationId xmlns:a16="http://schemas.microsoft.com/office/drawing/2014/main" id="{DB4E5197-FD0B-42CA-A0E5-F72FA89A27F2}"/>
              </a:ext>
            </a:extLst>
          </p:cNvPr>
          <p:cNvSpPr>
            <a:spLocks noGrp="1"/>
          </p:cNvSpPr>
          <p:nvPr>
            <p:ph type="body" sz="quarter" idx="10" hasCustomPrompt="1"/>
          </p:nvPr>
        </p:nvSpPr>
        <p:spPr>
          <a:xfrm>
            <a:off x="798588" y="2390425"/>
            <a:ext cx="10800000" cy="930275"/>
          </a:xfrm>
        </p:spPr>
        <p:txBody>
          <a:bodyPr lIns="108000">
            <a:normAutofit/>
          </a:bodyPr>
          <a:lstStyle>
            <a:lvl1pPr marL="0" indent="0">
              <a:buNone/>
              <a:defRPr sz="2500">
                <a:solidFill>
                  <a:schemeClr val="bg1"/>
                </a:solidFill>
              </a:defRPr>
            </a:lvl1pPr>
          </a:lstStyle>
          <a:p>
            <a:pPr lvl="0"/>
            <a:r>
              <a:rPr lang="en-US" dirty="0"/>
              <a:t>Click to edit</a:t>
            </a:r>
          </a:p>
        </p:txBody>
      </p:sp>
      <p:sp>
        <p:nvSpPr>
          <p:cNvPr id="11" name="Title 7">
            <a:extLst>
              <a:ext uri="{FF2B5EF4-FFF2-40B4-BE49-F238E27FC236}">
                <a16:creationId xmlns:a16="http://schemas.microsoft.com/office/drawing/2014/main" id="{BB4AFDB4-96C7-48A0-9677-949EAE437873}"/>
              </a:ext>
            </a:extLst>
          </p:cNvPr>
          <p:cNvSpPr>
            <a:spLocks noGrp="1"/>
          </p:cNvSpPr>
          <p:nvPr>
            <p:ph type="title" hasCustomPrompt="1"/>
          </p:nvPr>
        </p:nvSpPr>
        <p:spPr>
          <a:xfrm>
            <a:off x="798588" y="1629302"/>
            <a:ext cx="10800000" cy="748245"/>
          </a:xfrm>
        </p:spPr>
        <p:txBody>
          <a:bodyPr>
            <a:normAutofit/>
          </a:bodyPr>
          <a:lstStyle>
            <a:lvl1pPr>
              <a:defRPr sz="4000" b="1">
                <a:solidFill>
                  <a:schemeClr val="bg1"/>
                </a:solidFill>
              </a:defRPr>
            </a:lvl1pPr>
          </a:lstStyle>
          <a:p>
            <a:r>
              <a:rPr lang="en-US" dirty="0"/>
              <a:t>Click to edit title</a:t>
            </a:r>
          </a:p>
        </p:txBody>
      </p:sp>
      <p:pic>
        <p:nvPicPr>
          <p:cNvPr id="7" name="Bilde 16">
            <a:extLst>
              <a:ext uri="{FF2B5EF4-FFF2-40B4-BE49-F238E27FC236}">
                <a16:creationId xmlns:a16="http://schemas.microsoft.com/office/drawing/2014/main" id="{947A8399-2105-4DB4-8B7E-4484DE82AC39}"/>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1088000" y="6012000"/>
            <a:ext cx="733353" cy="580571"/>
          </a:xfrm>
          <a:prstGeom prst="rect">
            <a:avLst/>
          </a:prstGeom>
        </p:spPr>
      </p:pic>
    </p:spTree>
    <p:extLst>
      <p:ext uri="{BB962C8B-B14F-4D97-AF65-F5344CB8AC3E}">
        <p14:creationId xmlns:p14="http://schemas.microsoft.com/office/powerpoint/2010/main" val="3028569517"/>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Light red opening GGT">
    <p:bg>
      <p:bgPr>
        <a:solidFill>
          <a:srgbClr val="F65058"/>
        </a:solidFill>
        <a:effectLst/>
      </p:bgPr>
    </p:bg>
    <p:spTree>
      <p:nvGrpSpPr>
        <p:cNvPr id="1" name=""/>
        <p:cNvGrpSpPr/>
        <p:nvPr/>
      </p:nvGrpSpPr>
      <p:grpSpPr>
        <a:xfrm>
          <a:off x="0" y="0"/>
          <a:ext cx="0" cy="0"/>
          <a:chOff x="0" y="0"/>
          <a:chExt cx="0" cy="0"/>
        </a:xfrm>
      </p:grpSpPr>
      <p:grpSp>
        <p:nvGrpSpPr>
          <p:cNvPr id="2" name="Gruppe 1">
            <a:extLst>
              <a:ext uri="{FF2B5EF4-FFF2-40B4-BE49-F238E27FC236}">
                <a16:creationId xmlns:a16="http://schemas.microsoft.com/office/drawing/2014/main" id="{A2D0028A-A4F2-416D-81B4-96FBBA4B143C}"/>
              </a:ext>
            </a:extLst>
          </p:cNvPr>
          <p:cNvGrpSpPr/>
          <p:nvPr userDrawn="1"/>
        </p:nvGrpSpPr>
        <p:grpSpPr>
          <a:xfrm>
            <a:off x="0" y="1"/>
            <a:ext cx="12192000" cy="6857999"/>
            <a:chOff x="0" y="1"/>
            <a:chExt cx="12192000" cy="6857999"/>
          </a:xfrm>
        </p:grpSpPr>
        <p:pic>
          <p:nvPicPr>
            <p:cNvPr id="11" name="Plassholder for bilde 9" descr="Et bilde som inneholder himmel, utendørs, gjerde, foto&#10;&#10;Automatisk generert beskrivelse">
              <a:extLst>
                <a:ext uri="{FF2B5EF4-FFF2-40B4-BE49-F238E27FC236}">
                  <a16:creationId xmlns:a16="http://schemas.microsoft.com/office/drawing/2014/main" id="{27430778-31AC-4199-ACE3-E270FE56641B}"/>
                </a:ext>
              </a:extLst>
            </p:cNvPr>
            <p:cNvPicPr>
              <a:picLocks noChangeAspect="1"/>
            </p:cNvPicPr>
            <p:nvPr userDrawn="1"/>
          </p:nvPicPr>
          <p:blipFill>
            <a:blip r:embed="rId2" cstate="email">
              <a:alphaModFix amt="20000"/>
              <a:extLst>
                <a:ext uri="{28A0092B-C50C-407E-A947-70E740481C1C}">
                  <a14:useLocalDpi xmlns:a14="http://schemas.microsoft.com/office/drawing/2010/main"/>
                </a:ext>
              </a:extLst>
            </a:blip>
            <a:srcRect/>
            <a:stretch>
              <a:fillRect/>
            </a:stretch>
          </p:blipFill>
          <p:spPr>
            <a:xfrm>
              <a:off x="0" y="1"/>
              <a:ext cx="12192000" cy="6857999"/>
            </a:xfrm>
            <a:prstGeom prst="rect">
              <a:avLst/>
            </a:prstGeom>
            <a:noFill/>
          </p:spPr>
        </p:pic>
        <p:grpSp>
          <p:nvGrpSpPr>
            <p:cNvPr id="12" name="Gruppe 11">
              <a:extLst>
                <a:ext uri="{FF2B5EF4-FFF2-40B4-BE49-F238E27FC236}">
                  <a16:creationId xmlns:a16="http://schemas.microsoft.com/office/drawing/2014/main" id="{AEC60C2F-EA82-4A4E-A956-109DDA2CEE6E}"/>
                </a:ext>
              </a:extLst>
            </p:cNvPr>
            <p:cNvGrpSpPr/>
            <p:nvPr userDrawn="1"/>
          </p:nvGrpSpPr>
          <p:grpSpPr>
            <a:xfrm>
              <a:off x="3667432" y="1374497"/>
              <a:ext cx="4857136" cy="4125709"/>
              <a:chOff x="3667432" y="1374497"/>
              <a:chExt cx="4857136" cy="4125709"/>
            </a:xfrm>
          </p:grpSpPr>
          <p:pic>
            <p:nvPicPr>
              <p:cNvPr id="13" name="Bilde 12" descr="Et bilde som inneholder øks&#10;&#10;Automatisk generert beskrivelse">
                <a:extLst>
                  <a:ext uri="{FF2B5EF4-FFF2-40B4-BE49-F238E27FC236}">
                    <a16:creationId xmlns:a16="http://schemas.microsoft.com/office/drawing/2014/main" id="{16A2BFD6-5FC2-4053-88EF-20460EAA94FD}"/>
                  </a:ext>
                </a:extLst>
              </p:cNvPr>
              <p:cNvPicPr>
                <a:picLocks noChangeAspect="1"/>
              </p:cNvPicPr>
              <p:nvPr/>
            </p:nvPicPr>
            <p:blipFill>
              <a:blip r:embed="rId3" cstate="email">
                <a:alphaModFix amt="20000"/>
                <a:extLst>
                  <a:ext uri="{28A0092B-C50C-407E-A947-70E740481C1C}">
                    <a14:useLocalDpi xmlns:a14="http://schemas.microsoft.com/office/drawing/2010/main"/>
                  </a:ext>
                </a:extLst>
              </a:blip>
              <a:stretch>
                <a:fillRect/>
              </a:stretch>
            </p:blipFill>
            <p:spPr>
              <a:xfrm>
                <a:off x="3667432" y="1374497"/>
                <a:ext cx="4857136" cy="4125709"/>
              </a:xfrm>
              <a:prstGeom prst="rect">
                <a:avLst/>
              </a:prstGeom>
            </p:spPr>
          </p:pic>
          <p:pic>
            <p:nvPicPr>
              <p:cNvPr id="14" name="Bilde 13">
                <a:extLst>
                  <a:ext uri="{FF2B5EF4-FFF2-40B4-BE49-F238E27FC236}">
                    <a16:creationId xmlns:a16="http://schemas.microsoft.com/office/drawing/2014/main" id="{EEE618BC-03BE-4C65-86BC-586040C0509D}"/>
                  </a:ext>
                </a:extLst>
              </p:cNvPr>
              <p:cNvPicPr>
                <a:picLocks noChangeAspect="1"/>
              </p:cNvPicPr>
              <p:nvPr/>
            </p:nvPicPr>
            <p:blipFill>
              <a:blip r:embed="rId4" cstate="email">
                <a:alphaModFix amt="36000"/>
                <a:extLst>
                  <a:ext uri="{28A0092B-C50C-407E-A947-70E740481C1C}">
                    <a14:useLocalDpi xmlns:a14="http://schemas.microsoft.com/office/drawing/2010/main"/>
                  </a:ext>
                </a:extLst>
              </a:blip>
              <a:stretch>
                <a:fillRect/>
              </a:stretch>
            </p:blipFill>
            <p:spPr>
              <a:xfrm>
                <a:off x="3670700" y="1376075"/>
                <a:ext cx="4850600" cy="4120156"/>
              </a:xfrm>
              <a:prstGeom prst="rect">
                <a:avLst/>
              </a:prstGeom>
            </p:spPr>
          </p:pic>
        </p:grpSp>
      </p:grpSp>
      <p:pic>
        <p:nvPicPr>
          <p:cNvPr id="7" name="Bilde 3" descr="Et bilde som inneholder utklipp&#10;&#10;Automatisk generert beskrivelse">
            <a:extLst>
              <a:ext uri="{FF2B5EF4-FFF2-40B4-BE49-F238E27FC236}">
                <a16:creationId xmlns:a16="http://schemas.microsoft.com/office/drawing/2014/main" id="{A391162B-9AA8-4E35-98BF-31C5469362DC}"/>
              </a:ext>
            </a:extLst>
          </p:cNvPr>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360000" y="6336000"/>
            <a:ext cx="1447812" cy="241302"/>
          </a:xfrm>
          <a:prstGeom prst="rect">
            <a:avLst/>
          </a:prstGeom>
        </p:spPr>
      </p:pic>
      <p:sp>
        <p:nvSpPr>
          <p:cNvPr id="10" name="Text Placeholder 9">
            <a:extLst>
              <a:ext uri="{FF2B5EF4-FFF2-40B4-BE49-F238E27FC236}">
                <a16:creationId xmlns:a16="http://schemas.microsoft.com/office/drawing/2014/main" id="{12DF7F15-7753-45D8-B80D-DF5A5374881A}"/>
              </a:ext>
            </a:extLst>
          </p:cNvPr>
          <p:cNvSpPr>
            <a:spLocks noGrp="1"/>
          </p:cNvSpPr>
          <p:nvPr>
            <p:ph type="body" sz="quarter" idx="10" hasCustomPrompt="1"/>
          </p:nvPr>
        </p:nvSpPr>
        <p:spPr>
          <a:xfrm>
            <a:off x="798588" y="2390425"/>
            <a:ext cx="10800000" cy="930275"/>
          </a:xfrm>
        </p:spPr>
        <p:txBody>
          <a:bodyPr lIns="108000">
            <a:normAutofit/>
          </a:bodyPr>
          <a:lstStyle>
            <a:lvl1pPr marL="0" indent="0">
              <a:buNone/>
              <a:defRPr sz="2500">
                <a:solidFill>
                  <a:schemeClr val="bg1"/>
                </a:solidFill>
              </a:defRPr>
            </a:lvl1pPr>
          </a:lstStyle>
          <a:p>
            <a:pPr lvl="0"/>
            <a:r>
              <a:rPr lang="en-US" dirty="0"/>
              <a:t>Click to edit</a:t>
            </a:r>
          </a:p>
        </p:txBody>
      </p:sp>
      <p:sp>
        <p:nvSpPr>
          <p:cNvPr id="8" name="Title 7">
            <a:extLst>
              <a:ext uri="{FF2B5EF4-FFF2-40B4-BE49-F238E27FC236}">
                <a16:creationId xmlns:a16="http://schemas.microsoft.com/office/drawing/2014/main" id="{2BC27E28-A21B-40F8-92FB-C2CA7D34BE2E}"/>
              </a:ext>
            </a:extLst>
          </p:cNvPr>
          <p:cNvSpPr>
            <a:spLocks noGrp="1"/>
          </p:cNvSpPr>
          <p:nvPr>
            <p:ph type="title" hasCustomPrompt="1"/>
          </p:nvPr>
        </p:nvSpPr>
        <p:spPr>
          <a:xfrm>
            <a:off x="798588" y="1629302"/>
            <a:ext cx="10800000" cy="748245"/>
          </a:xfrm>
        </p:spPr>
        <p:txBody>
          <a:bodyPr>
            <a:normAutofit/>
          </a:bodyPr>
          <a:lstStyle>
            <a:lvl1pPr>
              <a:defRPr sz="4000" b="1">
                <a:solidFill>
                  <a:schemeClr val="bg1"/>
                </a:solidFill>
              </a:defRPr>
            </a:lvl1pPr>
          </a:lstStyle>
          <a:p>
            <a:r>
              <a:rPr lang="en-US" dirty="0"/>
              <a:t>Click to edit title</a:t>
            </a:r>
          </a:p>
        </p:txBody>
      </p:sp>
      <p:pic>
        <p:nvPicPr>
          <p:cNvPr id="15" name="Bilde 16">
            <a:extLst>
              <a:ext uri="{FF2B5EF4-FFF2-40B4-BE49-F238E27FC236}">
                <a16:creationId xmlns:a16="http://schemas.microsoft.com/office/drawing/2014/main" id="{1638ED63-7AFB-499C-A438-995CA07DFBFF}"/>
              </a:ext>
            </a:extLst>
          </p:cNvPr>
          <p:cNvPicPr>
            <a:picLocks noChangeAspect="1"/>
          </p:cNvPicPr>
          <p:nvPr userDrawn="1"/>
        </p:nvPicPr>
        <p:blipFill>
          <a:blip r:embed="rId6" cstate="email">
            <a:extLst>
              <a:ext uri="{28A0092B-C50C-407E-A947-70E740481C1C}">
                <a14:useLocalDpi xmlns:a14="http://schemas.microsoft.com/office/drawing/2010/main"/>
              </a:ext>
            </a:extLst>
          </a:blip>
          <a:stretch>
            <a:fillRect/>
          </a:stretch>
        </p:blipFill>
        <p:spPr>
          <a:xfrm>
            <a:off x="11088000" y="6012000"/>
            <a:ext cx="733353" cy="580571"/>
          </a:xfrm>
          <a:prstGeom prst="rect">
            <a:avLst/>
          </a:prstGeom>
        </p:spPr>
      </p:pic>
    </p:spTree>
    <p:extLst>
      <p:ext uri="{BB962C8B-B14F-4D97-AF65-F5344CB8AC3E}">
        <p14:creationId xmlns:p14="http://schemas.microsoft.com/office/powerpoint/2010/main" val="2830158364"/>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Grey opening GGT">
    <p:bg>
      <p:bgPr>
        <a:solidFill>
          <a:srgbClr val="E7EBEE"/>
        </a:solidFill>
        <a:effectLst/>
      </p:bgPr>
    </p:bg>
    <p:spTree>
      <p:nvGrpSpPr>
        <p:cNvPr id="1" name=""/>
        <p:cNvGrpSpPr/>
        <p:nvPr/>
      </p:nvGrpSpPr>
      <p:grpSpPr>
        <a:xfrm>
          <a:off x="0" y="0"/>
          <a:ext cx="0" cy="0"/>
          <a:chOff x="0" y="0"/>
          <a:chExt cx="0" cy="0"/>
        </a:xfrm>
      </p:grpSpPr>
      <p:grpSp>
        <p:nvGrpSpPr>
          <p:cNvPr id="2" name="Gruppe 1">
            <a:extLst>
              <a:ext uri="{FF2B5EF4-FFF2-40B4-BE49-F238E27FC236}">
                <a16:creationId xmlns:a16="http://schemas.microsoft.com/office/drawing/2014/main" id="{A2D0028A-A4F2-416D-81B4-96FBBA4B143C}"/>
              </a:ext>
            </a:extLst>
          </p:cNvPr>
          <p:cNvGrpSpPr/>
          <p:nvPr userDrawn="1"/>
        </p:nvGrpSpPr>
        <p:grpSpPr>
          <a:xfrm>
            <a:off x="0" y="1"/>
            <a:ext cx="12192000" cy="6857999"/>
            <a:chOff x="0" y="1"/>
            <a:chExt cx="12192000" cy="6857999"/>
          </a:xfrm>
        </p:grpSpPr>
        <p:pic>
          <p:nvPicPr>
            <p:cNvPr id="11" name="Plassholder for bilde 9" descr="Et bilde som inneholder himmel, utendørs, gjerde, foto&#10;&#10;Automatisk generert beskrivelse">
              <a:extLst>
                <a:ext uri="{FF2B5EF4-FFF2-40B4-BE49-F238E27FC236}">
                  <a16:creationId xmlns:a16="http://schemas.microsoft.com/office/drawing/2014/main" id="{27430778-31AC-4199-ACE3-E270FE56641B}"/>
                </a:ext>
              </a:extLst>
            </p:cNvPr>
            <p:cNvPicPr>
              <a:picLocks noChangeAspect="1"/>
            </p:cNvPicPr>
            <p:nvPr userDrawn="1"/>
          </p:nvPicPr>
          <p:blipFill>
            <a:blip r:embed="rId2" cstate="email">
              <a:alphaModFix amt="20000"/>
              <a:extLst>
                <a:ext uri="{28A0092B-C50C-407E-A947-70E740481C1C}">
                  <a14:useLocalDpi xmlns:a14="http://schemas.microsoft.com/office/drawing/2010/main"/>
                </a:ext>
              </a:extLst>
            </a:blip>
            <a:srcRect/>
            <a:stretch>
              <a:fillRect/>
            </a:stretch>
          </p:blipFill>
          <p:spPr>
            <a:xfrm>
              <a:off x="0" y="1"/>
              <a:ext cx="12192000" cy="6857999"/>
            </a:xfrm>
            <a:prstGeom prst="rect">
              <a:avLst/>
            </a:prstGeom>
            <a:noFill/>
          </p:spPr>
        </p:pic>
        <p:grpSp>
          <p:nvGrpSpPr>
            <p:cNvPr id="12" name="Gruppe 11">
              <a:extLst>
                <a:ext uri="{FF2B5EF4-FFF2-40B4-BE49-F238E27FC236}">
                  <a16:creationId xmlns:a16="http://schemas.microsoft.com/office/drawing/2014/main" id="{AEC60C2F-EA82-4A4E-A956-109DDA2CEE6E}"/>
                </a:ext>
              </a:extLst>
            </p:cNvPr>
            <p:cNvGrpSpPr/>
            <p:nvPr userDrawn="1"/>
          </p:nvGrpSpPr>
          <p:grpSpPr>
            <a:xfrm>
              <a:off x="3667432" y="1374497"/>
              <a:ext cx="4857136" cy="4125709"/>
              <a:chOff x="3667432" y="1374497"/>
              <a:chExt cx="4857136" cy="4125709"/>
            </a:xfrm>
          </p:grpSpPr>
          <p:pic>
            <p:nvPicPr>
              <p:cNvPr id="13" name="Bilde 12" descr="Et bilde som inneholder øks&#10;&#10;Automatisk generert beskrivelse">
                <a:extLst>
                  <a:ext uri="{FF2B5EF4-FFF2-40B4-BE49-F238E27FC236}">
                    <a16:creationId xmlns:a16="http://schemas.microsoft.com/office/drawing/2014/main" id="{16A2BFD6-5FC2-4053-88EF-20460EAA94FD}"/>
                  </a:ext>
                </a:extLst>
              </p:cNvPr>
              <p:cNvPicPr>
                <a:picLocks noChangeAspect="1"/>
              </p:cNvPicPr>
              <p:nvPr/>
            </p:nvPicPr>
            <p:blipFill>
              <a:blip r:embed="rId3" cstate="email">
                <a:alphaModFix amt="20000"/>
                <a:extLst>
                  <a:ext uri="{28A0092B-C50C-407E-A947-70E740481C1C}">
                    <a14:useLocalDpi xmlns:a14="http://schemas.microsoft.com/office/drawing/2010/main"/>
                  </a:ext>
                </a:extLst>
              </a:blip>
              <a:stretch>
                <a:fillRect/>
              </a:stretch>
            </p:blipFill>
            <p:spPr>
              <a:xfrm>
                <a:off x="3667432" y="1374497"/>
                <a:ext cx="4857136" cy="4125709"/>
              </a:xfrm>
              <a:prstGeom prst="rect">
                <a:avLst/>
              </a:prstGeom>
            </p:spPr>
          </p:pic>
          <p:pic>
            <p:nvPicPr>
              <p:cNvPr id="14" name="Bilde 13">
                <a:extLst>
                  <a:ext uri="{FF2B5EF4-FFF2-40B4-BE49-F238E27FC236}">
                    <a16:creationId xmlns:a16="http://schemas.microsoft.com/office/drawing/2014/main" id="{EEE618BC-03BE-4C65-86BC-586040C0509D}"/>
                  </a:ext>
                </a:extLst>
              </p:cNvPr>
              <p:cNvPicPr>
                <a:picLocks noChangeAspect="1"/>
              </p:cNvPicPr>
              <p:nvPr/>
            </p:nvPicPr>
            <p:blipFill>
              <a:blip r:embed="rId4" cstate="email">
                <a:alphaModFix amt="36000"/>
                <a:extLst>
                  <a:ext uri="{28A0092B-C50C-407E-A947-70E740481C1C}">
                    <a14:useLocalDpi xmlns:a14="http://schemas.microsoft.com/office/drawing/2010/main"/>
                  </a:ext>
                </a:extLst>
              </a:blip>
              <a:stretch>
                <a:fillRect/>
              </a:stretch>
            </p:blipFill>
            <p:spPr>
              <a:xfrm>
                <a:off x="3670700" y="1376075"/>
                <a:ext cx="4850600" cy="4120156"/>
              </a:xfrm>
              <a:prstGeom prst="rect">
                <a:avLst/>
              </a:prstGeom>
            </p:spPr>
          </p:pic>
        </p:grpSp>
      </p:grpSp>
      <p:pic>
        <p:nvPicPr>
          <p:cNvPr id="18" name="Bilde 17">
            <a:extLst>
              <a:ext uri="{FF2B5EF4-FFF2-40B4-BE49-F238E27FC236}">
                <a16:creationId xmlns:a16="http://schemas.microsoft.com/office/drawing/2014/main" id="{131A3BCD-8FD7-4E90-9784-522A8BDB79DD}"/>
              </a:ext>
            </a:extLst>
          </p:cNvPr>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360000" y="6336000"/>
            <a:ext cx="1440000" cy="240465"/>
          </a:xfrm>
          <a:prstGeom prst="rect">
            <a:avLst/>
          </a:prstGeom>
        </p:spPr>
      </p:pic>
      <p:sp>
        <p:nvSpPr>
          <p:cNvPr id="17" name="Text Placeholder 9">
            <a:extLst>
              <a:ext uri="{FF2B5EF4-FFF2-40B4-BE49-F238E27FC236}">
                <a16:creationId xmlns:a16="http://schemas.microsoft.com/office/drawing/2014/main" id="{E5528991-D797-49BD-A5C4-76BE6C6B05DB}"/>
              </a:ext>
            </a:extLst>
          </p:cNvPr>
          <p:cNvSpPr>
            <a:spLocks noGrp="1"/>
          </p:cNvSpPr>
          <p:nvPr>
            <p:ph type="body" sz="quarter" idx="10" hasCustomPrompt="1"/>
          </p:nvPr>
        </p:nvSpPr>
        <p:spPr>
          <a:xfrm>
            <a:off x="798588" y="2390425"/>
            <a:ext cx="10800000" cy="930275"/>
          </a:xfrm>
        </p:spPr>
        <p:txBody>
          <a:bodyPr lIns="108000">
            <a:normAutofit/>
          </a:bodyPr>
          <a:lstStyle>
            <a:lvl1pPr marL="0" indent="0">
              <a:buNone/>
              <a:defRPr sz="2500">
                <a:solidFill>
                  <a:srgbClr val="00209A"/>
                </a:solidFill>
              </a:defRPr>
            </a:lvl1pPr>
          </a:lstStyle>
          <a:p>
            <a:pPr lvl="0"/>
            <a:r>
              <a:rPr lang="en-US" dirty="0"/>
              <a:t>Click to edit</a:t>
            </a:r>
          </a:p>
        </p:txBody>
      </p:sp>
      <p:sp>
        <p:nvSpPr>
          <p:cNvPr id="16" name="Title 7">
            <a:extLst>
              <a:ext uri="{FF2B5EF4-FFF2-40B4-BE49-F238E27FC236}">
                <a16:creationId xmlns:a16="http://schemas.microsoft.com/office/drawing/2014/main" id="{8711823A-56A4-41FC-970A-F441868CF95C}"/>
              </a:ext>
            </a:extLst>
          </p:cNvPr>
          <p:cNvSpPr>
            <a:spLocks noGrp="1"/>
          </p:cNvSpPr>
          <p:nvPr>
            <p:ph type="title" hasCustomPrompt="1"/>
          </p:nvPr>
        </p:nvSpPr>
        <p:spPr>
          <a:xfrm>
            <a:off x="798588" y="1629302"/>
            <a:ext cx="10800000" cy="748245"/>
          </a:xfrm>
        </p:spPr>
        <p:txBody>
          <a:bodyPr>
            <a:normAutofit/>
          </a:bodyPr>
          <a:lstStyle>
            <a:lvl1pPr>
              <a:defRPr sz="4000" b="1">
                <a:solidFill>
                  <a:srgbClr val="00209A"/>
                </a:solidFill>
              </a:defRPr>
            </a:lvl1pPr>
          </a:lstStyle>
          <a:p>
            <a:r>
              <a:rPr lang="en-US" dirty="0"/>
              <a:t>Click to edit title</a:t>
            </a:r>
          </a:p>
        </p:txBody>
      </p:sp>
      <p:pic>
        <p:nvPicPr>
          <p:cNvPr id="15" name="Bilde 16">
            <a:extLst>
              <a:ext uri="{FF2B5EF4-FFF2-40B4-BE49-F238E27FC236}">
                <a16:creationId xmlns:a16="http://schemas.microsoft.com/office/drawing/2014/main" id="{3DC00306-BFA9-4281-A43B-23FE3FB7E44B}"/>
              </a:ext>
            </a:extLst>
          </p:cNvPr>
          <p:cNvPicPr>
            <a:picLocks noChangeAspect="1"/>
          </p:cNvPicPr>
          <p:nvPr userDrawn="1"/>
        </p:nvPicPr>
        <p:blipFill>
          <a:blip r:embed="rId6" cstate="email">
            <a:extLst>
              <a:ext uri="{28A0092B-C50C-407E-A947-70E740481C1C}">
                <a14:useLocalDpi xmlns:a14="http://schemas.microsoft.com/office/drawing/2010/main"/>
              </a:ext>
            </a:extLst>
          </a:blip>
          <a:stretch>
            <a:fillRect/>
          </a:stretch>
        </p:blipFill>
        <p:spPr>
          <a:xfrm>
            <a:off x="11088000" y="6012000"/>
            <a:ext cx="733353" cy="580571"/>
          </a:xfrm>
          <a:prstGeom prst="rect">
            <a:avLst/>
          </a:prstGeom>
        </p:spPr>
      </p:pic>
    </p:spTree>
    <p:extLst>
      <p:ext uri="{BB962C8B-B14F-4D97-AF65-F5344CB8AC3E}">
        <p14:creationId xmlns:p14="http://schemas.microsoft.com/office/powerpoint/2010/main" val="3211908652"/>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Natur 1 grønn">
    <p:bg>
      <p:bgPr>
        <a:solidFill>
          <a:srgbClr val="CEFFE2"/>
        </a:solidFill>
        <a:effectLst/>
      </p:bgPr>
    </p:bg>
    <p:spTree>
      <p:nvGrpSpPr>
        <p:cNvPr id="1" name=""/>
        <p:cNvGrpSpPr/>
        <p:nvPr/>
      </p:nvGrpSpPr>
      <p:grpSpPr>
        <a:xfrm>
          <a:off x="0" y="0"/>
          <a:ext cx="0" cy="0"/>
          <a:chOff x="0" y="0"/>
          <a:chExt cx="0" cy="0"/>
        </a:xfrm>
      </p:grpSpPr>
      <p:pic>
        <p:nvPicPr>
          <p:cNvPr id="4" name="Picture 3" descr="A body of water&#10;&#10;Description automatically generated">
            <a:extLst>
              <a:ext uri="{FF2B5EF4-FFF2-40B4-BE49-F238E27FC236}">
                <a16:creationId xmlns:a16="http://schemas.microsoft.com/office/drawing/2014/main" id="{E084DEDC-DF4A-4747-BB7F-ECDB8E5B3472}"/>
              </a:ext>
            </a:extLst>
          </p:cNvPr>
          <p:cNvPicPr>
            <a:picLocks noChangeAspect="1"/>
          </p:cNvPicPr>
          <p:nvPr userDrawn="1"/>
        </p:nvPicPr>
        <p:blipFill rotWithShape="1">
          <a:blip r:embed="rId2" cstate="email">
            <a:alphaModFix amt="70000"/>
            <a:extLst>
              <a:ext uri="{28A0092B-C50C-407E-A947-70E740481C1C}">
                <a14:useLocalDpi xmlns:a14="http://schemas.microsoft.com/office/drawing/2010/main"/>
              </a:ext>
            </a:extLst>
          </a:blip>
          <a:srcRect/>
          <a:stretch/>
        </p:blipFill>
        <p:spPr>
          <a:xfrm>
            <a:off x="0" y="-1"/>
            <a:ext cx="12192000" cy="6858001"/>
          </a:xfrm>
          <a:prstGeom prst="rect">
            <a:avLst/>
          </a:prstGeom>
        </p:spPr>
      </p:pic>
      <p:sp>
        <p:nvSpPr>
          <p:cNvPr id="16" name="Text Placeholder 9">
            <a:extLst>
              <a:ext uri="{FF2B5EF4-FFF2-40B4-BE49-F238E27FC236}">
                <a16:creationId xmlns:a16="http://schemas.microsoft.com/office/drawing/2014/main" id="{F640B9A6-D1F5-478D-ADA3-3F1713018035}"/>
              </a:ext>
            </a:extLst>
          </p:cNvPr>
          <p:cNvSpPr>
            <a:spLocks noGrp="1"/>
          </p:cNvSpPr>
          <p:nvPr>
            <p:ph type="body" sz="quarter" idx="10"/>
          </p:nvPr>
        </p:nvSpPr>
        <p:spPr>
          <a:xfrm>
            <a:off x="798588" y="2390425"/>
            <a:ext cx="10800000" cy="930275"/>
          </a:xfrm>
        </p:spPr>
        <p:txBody>
          <a:bodyPr lIns="108000">
            <a:normAutofit/>
          </a:bodyPr>
          <a:lstStyle>
            <a:lvl1pPr marL="0" indent="0">
              <a:buNone/>
              <a:defRPr sz="2500">
                <a:solidFill>
                  <a:schemeClr val="bg1"/>
                </a:solidFill>
              </a:defRPr>
            </a:lvl1pPr>
          </a:lstStyle>
          <a:p>
            <a:pPr lvl="0"/>
            <a:r>
              <a:rPr lang="en-US"/>
              <a:t>Click to edit Master text styles</a:t>
            </a:r>
          </a:p>
        </p:txBody>
      </p:sp>
      <p:sp>
        <p:nvSpPr>
          <p:cNvPr id="15" name="Title 7">
            <a:extLst>
              <a:ext uri="{FF2B5EF4-FFF2-40B4-BE49-F238E27FC236}">
                <a16:creationId xmlns:a16="http://schemas.microsoft.com/office/drawing/2014/main" id="{DC826568-E683-4251-8725-25D17CE37294}"/>
              </a:ext>
            </a:extLst>
          </p:cNvPr>
          <p:cNvSpPr>
            <a:spLocks noGrp="1"/>
          </p:cNvSpPr>
          <p:nvPr>
            <p:ph type="title" hasCustomPrompt="1"/>
          </p:nvPr>
        </p:nvSpPr>
        <p:spPr>
          <a:xfrm>
            <a:off x="798588" y="1629302"/>
            <a:ext cx="10800000" cy="748245"/>
          </a:xfrm>
        </p:spPr>
        <p:txBody>
          <a:bodyPr>
            <a:normAutofit/>
          </a:bodyPr>
          <a:lstStyle>
            <a:lvl1pPr>
              <a:defRPr sz="4000" b="1">
                <a:solidFill>
                  <a:schemeClr val="bg1"/>
                </a:solidFill>
              </a:defRPr>
            </a:lvl1pPr>
          </a:lstStyle>
          <a:p>
            <a:r>
              <a:rPr lang="en-US" dirty="0"/>
              <a:t>Click to edit title</a:t>
            </a:r>
          </a:p>
        </p:txBody>
      </p:sp>
      <p:pic>
        <p:nvPicPr>
          <p:cNvPr id="8" name="Picture 7" descr="A picture containing ax, shirt, umbrella&#10;&#10;Description automatically generated">
            <a:extLst>
              <a:ext uri="{FF2B5EF4-FFF2-40B4-BE49-F238E27FC236}">
                <a16:creationId xmlns:a16="http://schemas.microsoft.com/office/drawing/2014/main" id="{75FDE2F0-BA7C-4F0D-8967-6D49D61B5072}"/>
              </a:ext>
            </a:extLst>
          </p:cNvPr>
          <p:cNvPicPr>
            <a:picLocks noChangeAspect="1"/>
          </p:cNvPicPr>
          <p:nvPr userDrawn="1"/>
        </p:nvPicPr>
        <p:blipFill>
          <a:blip r:embed="rId3" cstate="email">
            <a:alphaModFix amt="35000"/>
            <a:extLst>
              <a:ext uri="{28A0092B-C50C-407E-A947-70E740481C1C}">
                <a14:useLocalDpi xmlns:a14="http://schemas.microsoft.com/office/drawing/2010/main"/>
              </a:ext>
            </a:extLst>
          </a:blip>
          <a:stretch>
            <a:fillRect/>
          </a:stretch>
        </p:blipFill>
        <p:spPr>
          <a:xfrm>
            <a:off x="3642532" y="1343240"/>
            <a:ext cx="4906936" cy="4171519"/>
          </a:xfrm>
          <a:prstGeom prst="rect">
            <a:avLst/>
          </a:prstGeom>
        </p:spPr>
      </p:pic>
      <p:pic>
        <p:nvPicPr>
          <p:cNvPr id="9" name="Bilde 3" descr="Et bilde som inneholder utklipp&#10;&#10;Automatisk generert beskrivelse">
            <a:extLst>
              <a:ext uri="{FF2B5EF4-FFF2-40B4-BE49-F238E27FC236}">
                <a16:creationId xmlns:a16="http://schemas.microsoft.com/office/drawing/2014/main" id="{187A1999-2DB7-47B3-8FED-90B6311ECE3A}"/>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360000" y="6336000"/>
            <a:ext cx="1447812" cy="241302"/>
          </a:xfrm>
          <a:prstGeom prst="rect">
            <a:avLst/>
          </a:prstGeom>
        </p:spPr>
      </p:pic>
      <p:pic>
        <p:nvPicPr>
          <p:cNvPr id="10" name="Bilde 12">
            <a:extLst>
              <a:ext uri="{FF2B5EF4-FFF2-40B4-BE49-F238E27FC236}">
                <a16:creationId xmlns:a16="http://schemas.microsoft.com/office/drawing/2014/main" id="{C96F2488-6A32-40F3-A7CF-C7D808579C12}"/>
              </a:ext>
            </a:extLst>
          </p:cNvPr>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11088000" y="6012000"/>
            <a:ext cx="733353" cy="580571"/>
          </a:xfrm>
          <a:prstGeom prst="rect">
            <a:avLst/>
          </a:prstGeom>
        </p:spPr>
      </p:pic>
    </p:spTree>
    <p:extLst>
      <p:ext uri="{BB962C8B-B14F-4D97-AF65-F5344CB8AC3E}">
        <p14:creationId xmlns:p14="http://schemas.microsoft.com/office/powerpoint/2010/main" val="42012856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ue opening GGT">
    <p:bg>
      <p:bgPr>
        <a:solidFill>
          <a:srgbClr val="00209A"/>
        </a:solidFill>
        <a:effectLst/>
      </p:bgPr>
    </p:bg>
    <p:spTree>
      <p:nvGrpSpPr>
        <p:cNvPr id="1" name=""/>
        <p:cNvGrpSpPr/>
        <p:nvPr/>
      </p:nvGrpSpPr>
      <p:grpSpPr>
        <a:xfrm>
          <a:off x="0" y="0"/>
          <a:ext cx="0" cy="0"/>
          <a:chOff x="0" y="0"/>
          <a:chExt cx="0" cy="0"/>
        </a:xfrm>
      </p:grpSpPr>
      <p:grpSp>
        <p:nvGrpSpPr>
          <p:cNvPr id="2" name="Gruppe 1">
            <a:extLst>
              <a:ext uri="{FF2B5EF4-FFF2-40B4-BE49-F238E27FC236}">
                <a16:creationId xmlns:a16="http://schemas.microsoft.com/office/drawing/2014/main" id="{A2D0028A-A4F2-416D-81B4-96FBBA4B143C}"/>
              </a:ext>
            </a:extLst>
          </p:cNvPr>
          <p:cNvGrpSpPr/>
          <p:nvPr userDrawn="1"/>
        </p:nvGrpSpPr>
        <p:grpSpPr>
          <a:xfrm>
            <a:off x="0" y="1"/>
            <a:ext cx="12192000" cy="6857999"/>
            <a:chOff x="0" y="1"/>
            <a:chExt cx="12192000" cy="6857999"/>
          </a:xfrm>
        </p:grpSpPr>
        <p:pic>
          <p:nvPicPr>
            <p:cNvPr id="11" name="Plassholder for bilde 9" descr="Et bilde som inneholder himmel, utendørs, gjerde, foto&#10;&#10;Automatisk generert beskrivelse">
              <a:extLst>
                <a:ext uri="{FF2B5EF4-FFF2-40B4-BE49-F238E27FC236}">
                  <a16:creationId xmlns:a16="http://schemas.microsoft.com/office/drawing/2014/main" id="{27430778-31AC-4199-ACE3-E270FE56641B}"/>
                </a:ext>
              </a:extLst>
            </p:cNvPr>
            <p:cNvPicPr>
              <a:picLocks noChangeAspect="1"/>
            </p:cNvPicPr>
            <p:nvPr userDrawn="1"/>
          </p:nvPicPr>
          <p:blipFill>
            <a:blip r:embed="rId2" cstate="email">
              <a:alphaModFix amt="20000"/>
              <a:extLst>
                <a:ext uri="{28A0092B-C50C-407E-A947-70E740481C1C}">
                  <a14:useLocalDpi xmlns:a14="http://schemas.microsoft.com/office/drawing/2010/main"/>
                </a:ext>
              </a:extLst>
            </a:blip>
            <a:srcRect/>
            <a:stretch>
              <a:fillRect/>
            </a:stretch>
          </p:blipFill>
          <p:spPr>
            <a:xfrm>
              <a:off x="0" y="1"/>
              <a:ext cx="12192000" cy="6857999"/>
            </a:xfrm>
            <a:prstGeom prst="rect">
              <a:avLst/>
            </a:prstGeom>
            <a:noFill/>
          </p:spPr>
        </p:pic>
        <p:grpSp>
          <p:nvGrpSpPr>
            <p:cNvPr id="12" name="Gruppe 11">
              <a:extLst>
                <a:ext uri="{FF2B5EF4-FFF2-40B4-BE49-F238E27FC236}">
                  <a16:creationId xmlns:a16="http://schemas.microsoft.com/office/drawing/2014/main" id="{AEC60C2F-EA82-4A4E-A956-109DDA2CEE6E}"/>
                </a:ext>
              </a:extLst>
            </p:cNvPr>
            <p:cNvGrpSpPr/>
            <p:nvPr userDrawn="1"/>
          </p:nvGrpSpPr>
          <p:grpSpPr>
            <a:xfrm>
              <a:off x="3667432" y="1374497"/>
              <a:ext cx="4857136" cy="4125709"/>
              <a:chOff x="3667432" y="1374497"/>
              <a:chExt cx="4857136" cy="4125709"/>
            </a:xfrm>
          </p:grpSpPr>
          <p:pic>
            <p:nvPicPr>
              <p:cNvPr id="13" name="Bilde 12" descr="Et bilde som inneholder øks&#10;&#10;Automatisk generert beskrivelse">
                <a:extLst>
                  <a:ext uri="{FF2B5EF4-FFF2-40B4-BE49-F238E27FC236}">
                    <a16:creationId xmlns:a16="http://schemas.microsoft.com/office/drawing/2014/main" id="{16A2BFD6-5FC2-4053-88EF-20460EAA94FD}"/>
                  </a:ext>
                </a:extLst>
              </p:cNvPr>
              <p:cNvPicPr>
                <a:picLocks noChangeAspect="1"/>
              </p:cNvPicPr>
              <p:nvPr/>
            </p:nvPicPr>
            <p:blipFill>
              <a:blip r:embed="rId3" cstate="email">
                <a:alphaModFix amt="20000"/>
                <a:extLst>
                  <a:ext uri="{28A0092B-C50C-407E-A947-70E740481C1C}">
                    <a14:useLocalDpi xmlns:a14="http://schemas.microsoft.com/office/drawing/2010/main"/>
                  </a:ext>
                </a:extLst>
              </a:blip>
              <a:stretch>
                <a:fillRect/>
              </a:stretch>
            </p:blipFill>
            <p:spPr>
              <a:xfrm>
                <a:off x="3667432" y="1374497"/>
                <a:ext cx="4857136" cy="4125709"/>
              </a:xfrm>
              <a:prstGeom prst="rect">
                <a:avLst/>
              </a:prstGeom>
            </p:spPr>
          </p:pic>
          <p:pic>
            <p:nvPicPr>
              <p:cNvPr id="14" name="Bilde 13">
                <a:extLst>
                  <a:ext uri="{FF2B5EF4-FFF2-40B4-BE49-F238E27FC236}">
                    <a16:creationId xmlns:a16="http://schemas.microsoft.com/office/drawing/2014/main" id="{EEE618BC-03BE-4C65-86BC-586040C0509D}"/>
                  </a:ext>
                </a:extLst>
              </p:cNvPr>
              <p:cNvPicPr>
                <a:picLocks noChangeAspect="1"/>
              </p:cNvPicPr>
              <p:nvPr/>
            </p:nvPicPr>
            <p:blipFill>
              <a:blip r:embed="rId4" cstate="email">
                <a:alphaModFix amt="36000"/>
                <a:extLst>
                  <a:ext uri="{28A0092B-C50C-407E-A947-70E740481C1C}">
                    <a14:useLocalDpi xmlns:a14="http://schemas.microsoft.com/office/drawing/2010/main"/>
                  </a:ext>
                </a:extLst>
              </a:blip>
              <a:stretch>
                <a:fillRect/>
              </a:stretch>
            </p:blipFill>
            <p:spPr>
              <a:xfrm>
                <a:off x="3670700" y="1376075"/>
                <a:ext cx="4850600" cy="4120156"/>
              </a:xfrm>
              <a:prstGeom prst="rect">
                <a:avLst/>
              </a:prstGeom>
            </p:spPr>
          </p:pic>
        </p:grpSp>
      </p:grpSp>
      <p:pic>
        <p:nvPicPr>
          <p:cNvPr id="7" name="Bilde 3" descr="Et bilde som inneholder utklipp&#10;&#10;Automatisk generert beskrivelse">
            <a:extLst>
              <a:ext uri="{FF2B5EF4-FFF2-40B4-BE49-F238E27FC236}">
                <a16:creationId xmlns:a16="http://schemas.microsoft.com/office/drawing/2014/main" id="{A391162B-9AA8-4E35-98BF-31C5469362DC}"/>
              </a:ext>
            </a:extLst>
          </p:cNvPr>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360000" y="6336000"/>
            <a:ext cx="1447812" cy="241302"/>
          </a:xfrm>
          <a:prstGeom prst="rect">
            <a:avLst/>
          </a:prstGeom>
        </p:spPr>
      </p:pic>
      <p:sp>
        <p:nvSpPr>
          <p:cNvPr id="10" name="Text Placeholder 9">
            <a:extLst>
              <a:ext uri="{FF2B5EF4-FFF2-40B4-BE49-F238E27FC236}">
                <a16:creationId xmlns:a16="http://schemas.microsoft.com/office/drawing/2014/main" id="{12DF7F15-7753-45D8-B80D-DF5A5374881A}"/>
              </a:ext>
            </a:extLst>
          </p:cNvPr>
          <p:cNvSpPr>
            <a:spLocks noGrp="1"/>
          </p:cNvSpPr>
          <p:nvPr>
            <p:ph type="body" sz="quarter" idx="10" hasCustomPrompt="1"/>
          </p:nvPr>
        </p:nvSpPr>
        <p:spPr>
          <a:xfrm>
            <a:off x="798588" y="2390425"/>
            <a:ext cx="10800000" cy="930275"/>
          </a:xfrm>
        </p:spPr>
        <p:txBody>
          <a:bodyPr lIns="108000">
            <a:normAutofit/>
          </a:bodyPr>
          <a:lstStyle>
            <a:lvl1pPr marL="0" indent="0">
              <a:buNone/>
              <a:defRPr sz="2500">
                <a:solidFill>
                  <a:schemeClr val="bg1"/>
                </a:solidFill>
              </a:defRPr>
            </a:lvl1pPr>
          </a:lstStyle>
          <a:p>
            <a:pPr lvl="0"/>
            <a:r>
              <a:rPr lang="en-US" dirty="0"/>
              <a:t>Click to edit</a:t>
            </a:r>
          </a:p>
        </p:txBody>
      </p:sp>
      <p:sp>
        <p:nvSpPr>
          <p:cNvPr id="8" name="Title 7">
            <a:extLst>
              <a:ext uri="{FF2B5EF4-FFF2-40B4-BE49-F238E27FC236}">
                <a16:creationId xmlns:a16="http://schemas.microsoft.com/office/drawing/2014/main" id="{2BC27E28-A21B-40F8-92FB-C2CA7D34BE2E}"/>
              </a:ext>
            </a:extLst>
          </p:cNvPr>
          <p:cNvSpPr>
            <a:spLocks noGrp="1"/>
          </p:cNvSpPr>
          <p:nvPr>
            <p:ph type="title" hasCustomPrompt="1"/>
          </p:nvPr>
        </p:nvSpPr>
        <p:spPr>
          <a:xfrm>
            <a:off x="798588" y="1629302"/>
            <a:ext cx="10800000" cy="748245"/>
          </a:xfrm>
        </p:spPr>
        <p:txBody>
          <a:bodyPr>
            <a:normAutofit/>
          </a:bodyPr>
          <a:lstStyle>
            <a:lvl1pPr>
              <a:defRPr sz="4000" b="1">
                <a:solidFill>
                  <a:schemeClr val="bg1"/>
                </a:solidFill>
              </a:defRPr>
            </a:lvl1pPr>
          </a:lstStyle>
          <a:p>
            <a:r>
              <a:rPr lang="en-US" dirty="0"/>
              <a:t>Click to edit title</a:t>
            </a:r>
          </a:p>
        </p:txBody>
      </p:sp>
      <p:pic>
        <p:nvPicPr>
          <p:cNvPr id="20" name="Bilde 16">
            <a:extLst>
              <a:ext uri="{FF2B5EF4-FFF2-40B4-BE49-F238E27FC236}">
                <a16:creationId xmlns:a16="http://schemas.microsoft.com/office/drawing/2014/main" id="{0F8238DE-B3CC-4528-B240-33BDF4711EDB}"/>
              </a:ext>
            </a:extLst>
          </p:cNvPr>
          <p:cNvPicPr>
            <a:picLocks noChangeAspect="1"/>
          </p:cNvPicPr>
          <p:nvPr userDrawn="1"/>
        </p:nvPicPr>
        <p:blipFill>
          <a:blip r:embed="rId6" cstate="email">
            <a:extLst>
              <a:ext uri="{28A0092B-C50C-407E-A947-70E740481C1C}">
                <a14:useLocalDpi xmlns:a14="http://schemas.microsoft.com/office/drawing/2010/main"/>
              </a:ext>
            </a:extLst>
          </a:blip>
          <a:stretch>
            <a:fillRect/>
          </a:stretch>
        </p:blipFill>
        <p:spPr>
          <a:xfrm>
            <a:off x="11088000" y="6012000"/>
            <a:ext cx="733353" cy="580571"/>
          </a:xfrm>
          <a:prstGeom prst="rect">
            <a:avLst/>
          </a:prstGeom>
        </p:spPr>
      </p:pic>
    </p:spTree>
    <p:extLst>
      <p:ext uri="{BB962C8B-B14F-4D97-AF65-F5344CB8AC3E}">
        <p14:creationId xmlns:p14="http://schemas.microsoft.com/office/powerpoint/2010/main" val="860772739"/>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Natur 2 blå">
    <p:bg>
      <p:bgPr>
        <a:solidFill>
          <a:srgbClr val="00209A"/>
        </a:solidFill>
        <a:effectLst/>
      </p:bgPr>
    </p:bg>
    <p:spTree>
      <p:nvGrpSpPr>
        <p:cNvPr id="1" name=""/>
        <p:cNvGrpSpPr/>
        <p:nvPr/>
      </p:nvGrpSpPr>
      <p:grpSpPr>
        <a:xfrm>
          <a:off x="0" y="0"/>
          <a:ext cx="0" cy="0"/>
          <a:chOff x="0" y="0"/>
          <a:chExt cx="0" cy="0"/>
        </a:xfrm>
      </p:grpSpPr>
      <p:pic>
        <p:nvPicPr>
          <p:cNvPr id="3" name="Picture 2" descr="A body of water&#10;&#10;Description automatically generated">
            <a:extLst>
              <a:ext uri="{FF2B5EF4-FFF2-40B4-BE49-F238E27FC236}">
                <a16:creationId xmlns:a16="http://schemas.microsoft.com/office/drawing/2014/main" id="{34DAF20C-F425-4FD2-BC62-D132882D0C67}"/>
              </a:ext>
            </a:extLst>
          </p:cNvPr>
          <p:cNvPicPr>
            <a:picLocks noChangeAspect="1"/>
          </p:cNvPicPr>
          <p:nvPr userDrawn="1"/>
        </p:nvPicPr>
        <p:blipFill rotWithShape="1">
          <a:blip r:embed="rId2" cstate="email">
            <a:alphaModFix amt="70000"/>
            <a:extLst>
              <a:ext uri="{28A0092B-C50C-407E-A947-70E740481C1C}">
                <a14:useLocalDpi xmlns:a14="http://schemas.microsoft.com/office/drawing/2010/main"/>
              </a:ext>
            </a:extLst>
          </a:blip>
          <a:srcRect/>
          <a:stretch/>
        </p:blipFill>
        <p:spPr>
          <a:xfrm>
            <a:off x="1" y="0"/>
            <a:ext cx="12192000" cy="6858000"/>
          </a:xfrm>
          <a:prstGeom prst="rect">
            <a:avLst/>
          </a:prstGeom>
        </p:spPr>
      </p:pic>
      <p:sp>
        <p:nvSpPr>
          <p:cNvPr id="16" name="Text Placeholder 9">
            <a:extLst>
              <a:ext uri="{FF2B5EF4-FFF2-40B4-BE49-F238E27FC236}">
                <a16:creationId xmlns:a16="http://schemas.microsoft.com/office/drawing/2014/main" id="{F640B9A6-D1F5-478D-ADA3-3F1713018035}"/>
              </a:ext>
            </a:extLst>
          </p:cNvPr>
          <p:cNvSpPr>
            <a:spLocks noGrp="1"/>
          </p:cNvSpPr>
          <p:nvPr>
            <p:ph type="body" sz="quarter" idx="10"/>
          </p:nvPr>
        </p:nvSpPr>
        <p:spPr>
          <a:xfrm>
            <a:off x="798588" y="2390425"/>
            <a:ext cx="10800000" cy="930275"/>
          </a:xfrm>
        </p:spPr>
        <p:txBody>
          <a:bodyPr lIns="108000">
            <a:normAutofit/>
          </a:bodyPr>
          <a:lstStyle>
            <a:lvl1pPr marL="0" indent="0">
              <a:buNone/>
              <a:defRPr sz="2500">
                <a:solidFill>
                  <a:schemeClr val="bg1"/>
                </a:solidFill>
              </a:defRPr>
            </a:lvl1pPr>
          </a:lstStyle>
          <a:p>
            <a:pPr lvl="0"/>
            <a:r>
              <a:rPr lang="en-US"/>
              <a:t>Click to edit Master text styles</a:t>
            </a:r>
          </a:p>
        </p:txBody>
      </p:sp>
      <p:sp>
        <p:nvSpPr>
          <p:cNvPr id="15" name="Title 7">
            <a:extLst>
              <a:ext uri="{FF2B5EF4-FFF2-40B4-BE49-F238E27FC236}">
                <a16:creationId xmlns:a16="http://schemas.microsoft.com/office/drawing/2014/main" id="{DC826568-E683-4251-8725-25D17CE37294}"/>
              </a:ext>
            </a:extLst>
          </p:cNvPr>
          <p:cNvSpPr>
            <a:spLocks noGrp="1"/>
          </p:cNvSpPr>
          <p:nvPr>
            <p:ph type="title" hasCustomPrompt="1"/>
          </p:nvPr>
        </p:nvSpPr>
        <p:spPr>
          <a:xfrm>
            <a:off x="798588" y="1629302"/>
            <a:ext cx="10800000" cy="748245"/>
          </a:xfrm>
        </p:spPr>
        <p:txBody>
          <a:bodyPr>
            <a:normAutofit/>
          </a:bodyPr>
          <a:lstStyle>
            <a:lvl1pPr>
              <a:defRPr sz="4000" b="1">
                <a:solidFill>
                  <a:schemeClr val="bg1"/>
                </a:solidFill>
              </a:defRPr>
            </a:lvl1pPr>
          </a:lstStyle>
          <a:p>
            <a:r>
              <a:rPr lang="en-US" dirty="0"/>
              <a:t>Click to edit title</a:t>
            </a:r>
          </a:p>
        </p:txBody>
      </p:sp>
      <p:pic>
        <p:nvPicPr>
          <p:cNvPr id="8" name="Picture 7" descr="A picture containing ax, shirt, umbrella&#10;&#10;Description automatically generated">
            <a:extLst>
              <a:ext uri="{FF2B5EF4-FFF2-40B4-BE49-F238E27FC236}">
                <a16:creationId xmlns:a16="http://schemas.microsoft.com/office/drawing/2014/main" id="{75FDE2F0-BA7C-4F0D-8967-6D49D61B5072}"/>
              </a:ext>
            </a:extLst>
          </p:cNvPr>
          <p:cNvPicPr>
            <a:picLocks noChangeAspect="1"/>
          </p:cNvPicPr>
          <p:nvPr userDrawn="1"/>
        </p:nvPicPr>
        <p:blipFill>
          <a:blip r:embed="rId3" cstate="email">
            <a:alphaModFix amt="35000"/>
            <a:extLst>
              <a:ext uri="{28A0092B-C50C-407E-A947-70E740481C1C}">
                <a14:useLocalDpi xmlns:a14="http://schemas.microsoft.com/office/drawing/2010/main"/>
              </a:ext>
            </a:extLst>
          </a:blip>
          <a:stretch>
            <a:fillRect/>
          </a:stretch>
        </p:blipFill>
        <p:spPr>
          <a:xfrm>
            <a:off x="3642532" y="1343240"/>
            <a:ext cx="4906936" cy="4171519"/>
          </a:xfrm>
          <a:prstGeom prst="rect">
            <a:avLst/>
          </a:prstGeom>
        </p:spPr>
      </p:pic>
      <p:pic>
        <p:nvPicPr>
          <p:cNvPr id="9" name="Bilde 3" descr="Et bilde som inneholder utklipp&#10;&#10;Automatisk generert beskrivelse">
            <a:extLst>
              <a:ext uri="{FF2B5EF4-FFF2-40B4-BE49-F238E27FC236}">
                <a16:creationId xmlns:a16="http://schemas.microsoft.com/office/drawing/2014/main" id="{D45B1244-DFCB-40C8-8AF8-B236B24DDFEA}"/>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360000" y="6336000"/>
            <a:ext cx="1447812" cy="241302"/>
          </a:xfrm>
          <a:prstGeom prst="rect">
            <a:avLst/>
          </a:prstGeom>
        </p:spPr>
      </p:pic>
      <p:pic>
        <p:nvPicPr>
          <p:cNvPr id="10" name="Bilde 12">
            <a:extLst>
              <a:ext uri="{FF2B5EF4-FFF2-40B4-BE49-F238E27FC236}">
                <a16:creationId xmlns:a16="http://schemas.microsoft.com/office/drawing/2014/main" id="{B8926DF5-E9A0-4170-9FE9-301A2B398764}"/>
              </a:ext>
            </a:extLst>
          </p:cNvPr>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11088000" y="6012000"/>
            <a:ext cx="733353" cy="580571"/>
          </a:xfrm>
          <a:prstGeom prst="rect">
            <a:avLst/>
          </a:prstGeom>
        </p:spPr>
      </p:pic>
    </p:spTree>
    <p:extLst>
      <p:ext uri="{BB962C8B-B14F-4D97-AF65-F5344CB8AC3E}">
        <p14:creationId xmlns:p14="http://schemas.microsoft.com/office/powerpoint/2010/main" val="2697851766"/>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Opening light blue GGT">
    <p:spTree>
      <p:nvGrpSpPr>
        <p:cNvPr id="1" name=""/>
        <p:cNvGrpSpPr/>
        <p:nvPr/>
      </p:nvGrpSpPr>
      <p:grpSpPr>
        <a:xfrm>
          <a:off x="0" y="0"/>
          <a:ext cx="0" cy="0"/>
          <a:chOff x="0" y="0"/>
          <a:chExt cx="0" cy="0"/>
        </a:xfrm>
      </p:grpSpPr>
      <p:pic>
        <p:nvPicPr>
          <p:cNvPr id="3" name="Bilde 2">
            <a:extLst>
              <a:ext uri="{FF2B5EF4-FFF2-40B4-BE49-F238E27FC236}">
                <a16:creationId xmlns:a16="http://schemas.microsoft.com/office/drawing/2014/main" id="{0A1B5513-35E5-4197-BAAA-D626DFD898A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14" name="Bilde 3" descr="Et bilde som inneholder utklipp&#10;&#10;Automatisk generert beskrivelse">
            <a:extLst>
              <a:ext uri="{FF2B5EF4-FFF2-40B4-BE49-F238E27FC236}">
                <a16:creationId xmlns:a16="http://schemas.microsoft.com/office/drawing/2014/main" id="{1A32C91E-80A2-4198-8721-39B37385791E}"/>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60000" y="6336000"/>
            <a:ext cx="1447812" cy="241302"/>
          </a:xfrm>
          <a:prstGeom prst="rect">
            <a:avLst/>
          </a:prstGeom>
        </p:spPr>
      </p:pic>
      <p:sp>
        <p:nvSpPr>
          <p:cNvPr id="16" name="Text Placeholder 9">
            <a:extLst>
              <a:ext uri="{FF2B5EF4-FFF2-40B4-BE49-F238E27FC236}">
                <a16:creationId xmlns:a16="http://schemas.microsoft.com/office/drawing/2014/main" id="{D1025634-5002-40C9-88B7-D941D971D8EB}"/>
              </a:ext>
            </a:extLst>
          </p:cNvPr>
          <p:cNvSpPr>
            <a:spLocks noGrp="1"/>
          </p:cNvSpPr>
          <p:nvPr>
            <p:ph type="body" sz="quarter" idx="10" hasCustomPrompt="1"/>
          </p:nvPr>
        </p:nvSpPr>
        <p:spPr>
          <a:xfrm>
            <a:off x="798588" y="2390425"/>
            <a:ext cx="10800000" cy="930275"/>
          </a:xfrm>
        </p:spPr>
        <p:txBody>
          <a:bodyPr lIns="108000">
            <a:normAutofit/>
          </a:bodyPr>
          <a:lstStyle>
            <a:lvl1pPr marL="0" indent="0">
              <a:buNone/>
              <a:defRPr sz="2500">
                <a:solidFill>
                  <a:schemeClr val="bg1"/>
                </a:solidFill>
              </a:defRPr>
            </a:lvl1pPr>
          </a:lstStyle>
          <a:p>
            <a:pPr lvl="0"/>
            <a:r>
              <a:rPr lang="en-US" dirty="0"/>
              <a:t>Click to edit</a:t>
            </a:r>
          </a:p>
        </p:txBody>
      </p:sp>
      <p:sp>
        <p:nvSpPr>
          <p:cNvPr id="15" name="Title 7">
            <a:extLst>
              <a:ext uri="{FF2B5EF4-FFF2-40B4-BE49-F238E27FC236}">
                <a16:creationId xmlns:a16="http://schemas.microsoft.com/office/drawing/2014/main" id="{0B8282C1-184C-4494-ACB4-D117C15D7C12}"/>
              </a:ext>
            </a:extLst>
          </p:cNvPr>
          <p:cNvSpPr>
            <a:spLocks noGrp="1"/>
          </p:cNvSpPr>
          <p:nvPr>
            <p:ph type="title" hasCustomPrompt="1"/>
          </p:nvPr>
        </p:nvSpPr>
        <p:spPr>
          <a:xfrm>
            <a:off x="798588" y="1629302"/>
            <a:ext cx="10800000" cy="748245"/>
          </a:xfrm>
        </p:spPr>
        <p:txBody>
          <a:bodyPr>
            <a:normAutofit/>
          </a:bodyPr>
          <a:lstStyle>
            <a:lvl1pPr>
              <a:defRPr sz="4000" b="1">
                <a:solidFill>
                  <a:schemeClr val="bg1"/>
                </a:solidFill>
              </a:defRPr>
            </a:lvl1pPr>
          </a:lstStyle>
          <a:p>
            <a:r>
              <a:rPr lang="en-US" dirty="0"/>
              <a:t>Click to edit title</a:t>
            </a:r>
          </a:p>
        </p:txBody>
      </p:sp>
      <p:pic>
        <p:nvPicPr>
          <p:cNvPr id="7" name="Bilde 16">
            <a:extLst>
              <a:ext uri="{FF2B5EF4-FFF2-40B4-BE49-F238E27FC236}">
                <a16:creationId xmlns:a16="http://schemas.microsoft.com/office/drawing/2014/main" id="{54ACF2F4-B672-41F2-B108-8F776FC38E84}"/>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1088000" y="6012000"/>
            <a:ext cx="733353" cy="580571"/>
          </a:xfrm>
          <a:prstGeom prst="rect">
            <a:avLst/>
          </a:prstGeom>
        </p:spPr>
      </p:pic>
    </p:spTree>
    <p:extLst>
      <p:ext uri="{BB962C8B-B14F-4D97-AF65-F5344CB8AC3E}">
        <p14:creationId xmlns:p14="http://schemas.microsoft.com/office/powerpoint/2010/main" val="357088487"/>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Opening light blue Kårstø">
    <p:spTree>
      <p:nvGrpSpPr>
        <p:cNvPr id="1" name=""/>
        <p:cNvGrpSpPr/>
        <p:nvPr/>
      </p:nvGrpSpPr>
      <p:grpSpPr>
        <a:xfrm>
          <a:off x="0" y="0"/>
          <a:ext cx="0" cy="0"/>
          <a:chOff x="0" y="0"/>
          <a:chExt cx="0" cy="0"/>
        </a:xfrm>
      </p:grpSpPr>
      <p:pic>
        <p:nvPicPr>
          <p:cNvPr id="3" name="Bilde 2">
            <a:extLst>
              <a:ext uri="{FF2B5EF4-FFF2-40B4-BE49-F238E27FC236}">
                <a16:creationId xmlns:a16="http://schemas.microsoft.com/office/drawing/2014/main" id="{C6A6EDD0-0665-460C-8945-11FB1BB713AA}"/>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10" name="Bilde 3" descr="Et bilde som inneholder utklipp&#10;&#10;Automatisk generert beskrivelse">
            <a:extLst>
              <a:ext uri="{FF2B5EF4-FFF2-40B4-BE49-F238E27FC236}">
                <a16:creationId xmlns:a16="http://schemas.microsoft.com/office/drawing/2014/main" id="{ADBBEFE5-B305-4315-A217-739159B54248}"/>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60000" y="6336000"/>
            <a:ext cx="1447812" cy="241302"/>
          </a:xfrm>
          <a:prstGeom prst="rect">
            <a:avLst/>
          </a:prstGeom>
        </p:spPr>
      </p:pic>
      <p:sp>
        <p:nvSpPr>
          <p:cNvPr id="12" name="Text Placeholder 9">
            <a:extLst>
              <a:ext uri="{FF2B5EF4-FFF2-40B4-BE49-F238E27FC236}">
                <a16:creationId xmlns:a16="http://schemas.microsoft.com/office/drawing/2014/main" id="{06D8BE1F-4986-4089-878E-F8DC0929FC28}"/>
              </a:ext>
            </a:extLst>
          </p:cNvPr>
          <p:cNvSpPr>
            <a:spLocks noGrp="1"/>
          </p:cNvSpPr>
          <p:nvPr>
            <p:ph type="body" sz="quarter" idx="10" hasCustomPrompt="1"/>
          </p:nvPr>
        </p:nvSpPr>
        <p:spPr>
          <a:xfrm>
            <a:off x="798588" y="2390425"/>
            <a:ext cx="10800000" cy="930275"/>
          </a:xfrm>
        </p:spPr>
        <p:txBody>
          <a:bodyPr lIns="108000">
            <a:normAutofit/>
          </a:bodyPr>
          <a:lstStyle>
            <a:lvl1pPr marL="0" indent="0">
              <a:buNone/>
              <a:defRPr sz="2500">
                <a:solidFill>
                  <a:schemeClr val="bg1"/>
                </a:solidFill>
              </a:defRPr>
            </a:lvl1pPr>
          </a:lstStyle>
          <a:p>
            <a:pPr lvl="0"/>
            <a:r>
              <a:rPr lang="en-US" dirty="0"/>
              <a:t>Click to edit</a:t>
            </a:r>
          </a:p>
        </p:txBody>
      </p:sp>
      <p:sp>
        <p:nvSpPr>
          <p:cNvPr id="11" name="Title 7">
            <a:extLst>
              <a:ext uri="{FF2B5EF4-FFF2-40B4-BE49-F238E27FC236}">
                <a16:creationId xmlns:a16="http://schemas.microsoft.com/office/drawing/2014/main" id="{C19F1BAC-CF9D-4936-9B15-77A015E36755}"/>
              </a:ext>
            </a:extLst>
          </p:cNvPr>
          <p:cNvSpPr>
            <a:spLocks noGrp="1"/>
          </p:cNvSpPr>
          <p:nvPr>
            <p:ph type="title" hasCustomPrompt="1"/>
          </p:nvPr>
        </p:nvSpPr>
        <p:spPr>
          <a:xfrm>
            <a:off x="798588" y="1629302"/>
            <a:ext cx="10800000" cy="748245"/>
          </a:xfrm>
        </p:spPr>
        <p:txBody>
          <a:bodyPr>
            <a:normAutofit/>
          </a:bodyPr>
          <a:lstStyle>
            <a:lvl1pPr>
              <a:defRPr sz="4000" b="1">
                <a:solidFill>
                  <a:schemeClr val="bg1"/>
                </a:solidFill>
              </a:defRPr>
            </a:lvl1pPr>
          </a:lstStyle>
          <a:p>
            <a:r>
              <a:rPr lang="en-US" dirty="0"/>
              <a:t>Click to edit title</a:t>
            </a:r>
          </a:p>
        </p:txBody>
      </p:sp>
      <p:pic>
        <p:nvPicPr>
          <p:cNvPr id="7" name="Bilde 16">
            <a:extLst>
              <a:ext uri="{FF2B5EF4-FFF2-40B4-BE49-F238E27FC236}">
                <a16:creationId xmlns:a16="http://schemas.microsoft.com/office/drawing/2014/main" id="{E4F99709-AE4A-4786-A0CB-B61019E9533F}"/>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1088000" y="6012000"/>
            <a:ext cx="733353" cy="580571"/>
          </a:xfrm>
          <a:prstGeom prst="rect">
            <a:avLst/>
          </a:prstGeom>
        </p:spPr>
      </p:pic>
    </p:spTree>
    <p:extLst>
      <p:ext uri="{BB962C8B-B14F-4D97-AF65-F5344CB8AC3E}">
        <p14:creationId xmlns:p14="http://schemas.microsoft.com/office/powerpoint/2010/main" val="2093509634"/>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userDrawn="1">
  <p:cSld name="Title and sub 3">
    <p:spTree>
      <p:nvGrpSpPr>
        <p:cNvPr id="1" name=""/>
        <p:cNvGrpSpPr/>
        <p:nvPr/>
      </p:nvGrpSpPr>
      <p:grpSpPr>
        <a:xfrm>
          <a:off x="0" y="0"/>
          <a:ext cx="0" cy="0"/>
          <a:chOff x="0" y="0"/>
          <a:chExt cx="0" cy="0"/>
        </a:xfrm>
      </p:grpSpPr>
      <p:pic>
        <p:nvPicPr>
          <p:cNvPr id="6" name="Bilde 5">
            <a:extLst>
              <a:ext uri="{FF2B5EF4-FFF2-40B4-BE49-F238E27FC236}">
                <a16:creationId xmlns:a16="http://schemas.microsoft.com/office/drawing/2014/main" id="{504060E8-E269-47DC-846A-F43F04837504}"/>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60000" y="6336000"/>
            <a:ext cx="1440000" cy="240465"/>
          </a:xfrm>
          <a:prstGeom prst="rect">
            <a:avLst/>
          </a:prstGeom>
        </p:spPr>
      </p:pic>
      <p:sp>
        <p:nvSpPr>
          <p:cNvPr id="9" name="Title 1">
            <a:extLst>
              <a:ext uri="{FF2B5EF4-FFF2-40B4-BE49-F238E27FC236}">
                <a16:creationId xmlns:a16="http://schemas.microsoft.com/office/drawing/2014/main" id="{35F71F26-9F49-42B6-A4C0-82FB8DE45655}"/>
              </a:ext>
            </a:extLst>
          </p:cNvPr>
          <p:cNvSpPr>
            <a:spLocks noGrp="1"/>
          </p:cNvSpPr>
          <p:nvPr>
            <p:ph type="title" hasCustomPrompt="1"/>
          </p:nvPr>
        </p:nvSpPr>
        <p:spPr>
          <a:xfrm>
            <a:off x="839788" y="719107"/>
            <a:ext cx="10515600" cy="511062"/>
          </a:xfrm>
        </p:spPr>
        <p:txBody>
          <a:bodyPr>
            <a:normAutofit/>
          </a:bodyPr>
          <a:lstStyle>
            <a:lvl1pPr>
              <a:defRPr sz="2600" b="1">
                <a:solidFill>
                  <a:srgbClr val="00209A"/>
                </a:solidFill>
              </a:defRPr>
            </a:lvl1pPr>
          </a:lstStyle>
          <a:p>
            <a:r>
              <a:rPr lang="en-US" dirty="0"/>
              <a:t>Click to edit title</a:t>
            </a:r>
          </a:p>
        </p:txBody>
      </p:sp>
      <p:sp>
        <p:nvSpPr>
          <p:cNvPr id="8" name="Text Placeholder 3">
            <a:extLst>
              <a:ext uri="{FF2B5EF4-FFF2-40B4-BE49-F238E27FC236}">
                <a16:creationId xmlns:a16="http://schemas.microsoft.com/office/drawing/2014/main" id="{22785B55-3067-429D-8BA0-011A06B61CDA}"/>
              </a:ext>
            </a:extLst>
          </p:cNvPr>
          <p:cNvSpPr>
            <a:spLocks noGrp="1"/>
          </p:cNvSpPr>
          <p:nvPr>
            <p:ph type="body" sz="quarter" idx="11" hasCustomPrompt="1"/>
          </p:nvPr>
        </p:nvSpPr>
        <p:spPr>
          <a:xfrm>
            <a:off x="838800" y="1354014"/>
            <a:ext cx="4359545" cy="3356131"/>
          </a:xfrm>
        </p:spPr>
        <p:txBody>
          <a:bodyPr vert="horz" lIns="91440" tIns="45720" rIns="91440" bIns="45720" rtlCol="0">
            <a:normAutofit/>
          </a:bodyPr>
          <a:lstStyle>
            <a:lvl1pPr>
              <a:defRPr kumimoji="0" lang="en-US" sz="1600" b="0" i="0" u="none" strike="noStrike" cap="none" spc="0" normalizeH="0" baseline="0" smtClean="0">
                <a:ln>
                  <a:noFill/>
                </a:ln>
                <a:solidFill>
                  <a:srgbClr val="00209A"/>
                </a:solidFill>
                <a:effectLst/>
                <a:uLnTx/>
                <a:uFillTx/>
                <a:latin typeface="Arial" panose="020B0604020202020204" pitchFamily="34" charset="0"/>
                <a:cs typeface="Arial" panose="020B0604020202020204" pitchFamily="34" charset="0"/>
              </a:defRPr>
            </a:lvl1pPr>
            <a:lvl2pPr>
              <a:defRPr lang="en-US" smtClean="0"/>
            </a:lvl2pPr>
            <a:lvl3pPr>
              <a:defRPr lang="en-US" smtClean="0"/>
            </a:lvl3pPr>
            <a:lvl4pPr>
              <a:defRPr lang="en-US" smtClean="0"/>
            </a:lvl4pPr>
            <a:lvl5pPr>
              <a:defRPr lang="en-GB"/>
            </a:lvl5pPr>
          </a:lstStyle>
          <a:p>
            <a:pPr marL="0" marR="0" lvl="0" indent="0" fontAlgn="auto">
              <a:lnSpc>
                <a:spcPct val="100000"/>
              </a:lnSpc>
              <a:spcAft>
                <a:spcPts val="0"/>
              </a:spcAft>
              <a:buClr>
                <a:srgbClr val="CEFFE2"/>
              </a:buClr>
              <a:buSzTx/>
              <a:buFontTx/>
              <a:buNone/>
              <a:tabLst/>
            </a:pPr>
            <a:r>
              <a:rPr lang="en-US" dirty="0"/>
              <a:t>Click to edit</a:t>
            </a:r>
          </a:p>
        </p:txBody>
      </p:sp>
      <p:pic>
        <p:nvPicPr>
          <p:cNvPr id="14" name="Bilde 13" descr="Et bilde som inneholder fugl, blomst&#10;&#10;Automatisk generert beskrivelse">
            <a:extLst>
              <a:ext uri="{FF2B5EF4-FFF2-40B4-BE49-F238E27FC236}">
                <a16:creationId xmlns:a16="http://schemas.microsoft.com/office/drawing/2014/main" id="{FC6B9CE8-7932-E445-9A83-D6460A5572D9}"/>
              </a:ext>
            </a:extLst>
          </p:cNvPr>
          <p:cNvPicPr>
            <a:picLocks noChangeAspect="1"/>
          </p:cNvPicPr>
          <p:nvPr userDrawn="1"/>
        </p:nvPicPr>
        <p:blipFill rotWithShape="1">
          <a:blip r:embed="rId3">
            <a:alphaModFix amt="10000"/>
            <a:extLst>
              <a:ext uri="{28A0092B-C50C-407E-A947-70E740481C1C}">
                <a14:useLocalDpi xmlns:a14="http://schemas.microsoft.com/office/drawing/2010/main" val="0"/>
              </a:ext>
            </a:extLst>
          </a:blip>
          <a:srcRect l="30782" r="-5" b="39368"/>
          <a:stretch/>
        </p:blipFill>
        <p:spPr>
          <a:xfrm rot="16200000">
            <a:off x="5248196" y="-85805"/>
            <a:ext cx="6858000" cy="7029609"/>
          </a:xfrm>
          <a:prstGeom prst="rect">
            <a:avLst/>
          </a:prstGeom>
        </p:spPr>
      </p:pic>
    </p:spTree>
    <p:extLst>
      <p:ext uri="{BB962C8B-B14F-4D97-AF65-F5344CB8AC3E}">
        <p14:creationId xmlns:p14="http://schemas.microsoft.com/office/powerpoint/2010/main" val="26683846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83.xml"/><Relationship Id="rId13" Type="http://schemas.openxmlformats.org/officeDocument/2006/relationships/slideLayout" Target="../slideLayouts/slideLayout88.xml"/><Relationship Id="rId18" Type="http://schemas.openxmlformats.org/officeDocument/2006/relationships/slideLayout" Target="../slideLayouts/slideLayout93.xml"/><Relationship Id="rId3" Type="http://schemas.openxmlformats.org/officeDocument/2006/relationships/slideLayout" Target="../slideLayouts/slideLayout78.xml"/><Relationship Id="rId7" Type="http://schemas.openxmlformats.org/officeDocument/2006/relationships/slideLayout" Target="../slideLayouts/slideLayout82.xml"/><Relationship Id="rId12" Type="http://schemas.openxmlformats.org/officeDocument/2006/relationships/slideLayout" Target="../slideLayouts/slideLayout87.xml"/><Relationship Id="rId17" Type="http://schemas.openxmlformats.org/officeDocument/2006/relationships/slideLayout" Target="../slideLayouts/slideLayout92.xml"/><Relationship Id="rId2" Type="http://schemas.openxmlformats.org/officeDocument/2006/relationships/slideLayout" Target="../slideLayouts/slideLayout77.xml"/><Relationship Id="rId16" Type="http://schemas.openxmlformats.org/officeDocument/2006/relationships/slideLayout" Target="../slideLayouts/slideLayout91.xml"/><Relationship Id="rId1" Type="http://schemas.openxmlformats.org/officeDocument/2006/relationships/slideLayout" Target="../slideLayouts/slideLayout76.xml"/><Relationship Id="rId6" Type="http://schemas.openxmlformats.org/officeDocument/2006/relationships/slideLayout" Target="../slideLayouts/slideLayout81.xml"/><Relationship Id="rId11" Type="http://schemas.openxmlformats.org/officeDocument/2006/relationships/slideLayout" Target="../slideLayouts/slideLayout86.xml"/><Relationship Id="rId5" Type="http://schemas.openxmlformats.org/officeDocument/2006/relationships/slideLayout" Target="../slideLayouts/slideLayout80.xml"/><Relationship Id="rId15" Type="http://schemas.openxmlformats.org/officeDocument/2006/relationships/slideLayout" Target="../slideLayouts/slideLayout90.xml"/><Relationship Id="rId10" Type="http://schemas.openxmlformats.org/officeDocument/2006/relationships/slideLayout" Target="../slideLayouts/slideLayout85.xml"/><Relationship Id="rId19" Type="http://schemas.openxmlformats.org/officeDocument/2006/relationships/theme" Target="../theme/theme10.xml"/><Relationship Id="rId4" Type="http://schemas.openxmlformats.org/officeDocument/2006/relationships/slideLayout" Target="../slideLayouts/slideLayout79.xml"/><Relationship Id="rId9" Type="http://schemas.openxmlformats.org/officeDocument/2006/relationships/slideLayout" Target="../slideLayouts/slideLayout84.xml"/><Relationship Id="rId14" Type="http://schemas.openxmlformats.org/officeDocument/2006/relationships/slideLayout" Target="../slideLayouts/slideLayout8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20.xml"/><Relationship Id="rId2" Type="http://schemas.openxmlformats.org/officeDocument/2006/relationships/slideLayout" Target="../slideLayouts/slideLayout19.xml"/><Relationship Id="rId1" Type="http://schemas.openxmlformats.org/officeDocument/2006/relationships/slideLayout" Target="../slideLayouts/slideLayout18.xml"/><Relationship Id="rId5" Type="http://schemas.openxmlformats.org/officeDocument/2006/relationships/theme" Target="../theme/theme2.xml"/><Relationship Id="rId4"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theme" Target="../theme/theme3.xml"/><Relationship Id="rId3" Type="http://schemas.openxmlformats.org/officeDocument/2006/relationships/slideLayout" Target="../slideLayouts/slideLayout24.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0" Type="http://schemas.openxmlformats.org/officeDocument/2006/relationships/slideLayout" Target="../slideLayouts/slideLayout31.xml"/><Relationship Id="rId4" Type="http://schemas.openxmlformats.org/officeDocument/2006/relationships/slideLayout" Target="../slideLayouts/slideLayout25.xml"/><Relationship Id="rId9" Type="http://schemas.openxmlformats.org/officeDocument/2006/relationships/slideLayout" Target="../slideLayouts/slideLayout30.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36.xml"/><Relationship Id="rId7"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5" Type="http://schemas.openxmlformats.org/officeDocument/2006/relationships/slideLayout" Target="../slideLayouts/slideLayout38.xml"/><Relationship Id="rId4" Type="http://schemas.openxmlformats.org/officeDocument/2006/relationships/slideLayout" Target="../slideLayouts/slideLayout37.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7.xml"/><Relationship Id="rId13" Type="http://schemas.openxmlformats.org/officeDocument/2006/relationships/theme" Target="../theme/theme5.xml"/><Relationship Id="rId3" Type="http://schemas.openxmlformats.org/officeDocument/2006/relationships/slideLayout" Target="../slideLayouts/slideLayout42.xml"/><Relationship Id="rId7" Type="http://schemas.openxmlformats.org/officeDocument/2006/relationships/slideLayout" Target="../slideLayouts/slideLayout46.xml"/><Relationship Id="rId12" Type="http://schemas.openxmlformats.org/officeDocument/2006/relationships/slideLayout" Target="../slideLayouts/slideLayout51.xml"/><Relationship Id="rId2" Type="http://schemas.openxmlformats.org/officeDocument/2006/relationships/slideLayout" Target="../slideLayouts/slideLayout41.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5" Type="http://schemas.openxmlformats.org/officeDocument/2006/relationships/slideLayout" Target="../slideLayouts/slideLayout44.xml"/><Relationship Id="rId10" Type="http://schemas.openxmlformats.org/officeDocument/2006/relationships/slideLayout" Target="../slideLayouts/slideLayout49.xml"/><Relationship Id="rId4" Type="http://schemas.openxmlformats.org/officeDocument/2006/relationships/slideLayout" Target="../slideLayouts/slideLayout43.xml"/><Relationship Id="rId9" Type="http://schemas.openxmlformats.org/officeDocument/2006/relationships/slideLayout" Target="../slideLayouts/slideLayout48.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54.xml"/><Relationship Id="rId7" Type="http://schemas.openxmlformats.org/officeDocument/2006/relationships/theme" Target="../theme/theme6.xml"/><Relationship Id="rId2" Type="http://schemas.openxmlformats.org/officeDocument/2006/relationships/slideLayout" Target="../slideLayouts/slideLayout53.xml"/><Relationship Id="rId1" Type="http://schemas.openxmlformats.org/officeDocument/2006/relationships/slideLayout" Target="../slideLayouts/slideLayout52.xml"/><Relationship Id="rId6" Type="http://schemas.openxmlformats.org/officeDocument/2006/relationships/slideLayout" Target="../slideLayouts/slideLayout57.xml"/><Relationship Id="rId5" Type="http://schemas.openxmlformats.org/officeDocument/2006/relationships/slideLayout" Target="../slideLayouts/slideLayout56.xml"/><Relationship Id="rId4" Type="http://schemas.openxmlformats.org/officeDocument/2006/relationships/slideLayout" Target="../slideLayouts/slideLayout55.xml"/></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60.xml"/><Relationship Id="rId7" Type="http://schemas.openxmlformats.org/officeDocument/2006/relationships/theme" Target="../theme/theme7.xml"/><Relationship Id="rId2" Type="http://schemas.openxmlformats.org/officeDocument/2006/relationships/slideLayout" Target="../slideLayouts/slideLayout59.xml"/><Relationship Id="rId1" Type="http://schemas.openxmlformats.org/officeDocument/2006/relationships/slideLayout" Target="../slideLayouts/slideLayout58.xml"/><Relationship Id="rId6" Type="http://schemas.openxmlformats.org/officeDocument/2006/relationships/slideLayout" Target="../slideLayouts/slideLayout63.xml"/><Relationship Id="rId5" Type="http://schemas.openxmlformats.org/officeDocument/2006/relationships/slideLayout" Target="../slideLayouts/slideLayout62.xml"/><Relationship Id="rId4" Type="http://schemas.openxmlformats.org/officeDocument/2006/relationships/slideLayout" Target="../slideLayouts/slideLayout61.xml"/></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66.xml"/><Relationship Id="rId7" Type="http://schemas.openxmlformats.org/officeDocument/2006/relationships/theme" Target="../theme/theme8.xml"/><Relationship Id="rId2" Type="http://schemas.openxmlformats.org/officeDocument/2006/relationships/slideLayout" Target="../slideLayouts/slideLayout65.xml"/><Relationship Id="rId1" Type="http://schemas.openxmlformats.org/officeDocument/2006/relationships/slideLayout" Target="../slideLayouts/slideLayout64.xml"/><Relationship Id="rId6" Type="http://schemas.openxmlformats.org/officeDocument/2006/relationships/slideLayout" Target="../slideLayouts/slideLayout69.xml"/><Relationship Id="rId5" Type="http://schemas.openxmlformats.org/officeDocument/2006/relationships/slideLayout" Target="../slideLayouts/slideLayout68.xml"/><Relationship Id="rId4" Type="http://schemas.openxmlformats.org/officeDocument/2006/relationships/slideLayout" Target="../slideLayouts/slideLayout67.xml"/></Relationships>
</file>

<file path=ppt/slideMasters/_rels/slideMaster9.xml.rels><?xml version="1.0" encoding="UTF-8" standalone="yes"?>
<Relationships xmlns="http://schemas.openxmlformats.org/package/2006/relationships"><Relationship Id="rId3" Type="http://schemas.openxmlformats.org/officeDocument/2006/relationships/slideLayout" Target="../slideLayouts/slideLayout72.xml"/><Relationship Id="rId7" Type="http://schemas.openxmlformats.org/officeDocument/2006/relationships/theme" Target="../theme/theme9.xml"/><Relationship Id="rId2" Type="http://schemas.openxmlformats.org/officeDocument/2006/relationships/slideLayout" Target="../slideLayouts/slideLayout71.xml"/><Relationship Id="rId1" Type="http://schemas.openxmlformats.org/officeDocument/2006/relationships/slideLayout" Target="../slideLayouts/slideLayout70.xml"/><Relationship Id="rId6" Type="http://schemas.openxmlformats.org/officeDocument/2006/relationships/slideLayout" Target="../slideLayouts/slideLayout75.xml"/><Relationship Id="rId5" Type="http://schemas.openxmlformats.org/officeDocument/2006/relationships/slideLayout" Target="../slideLayouts/slideLayout74.xml"/><Relationship Id="rId4" Type="http://schemas.openxmlformats.org/officeDocument/2006/relationships/slideLayout" Target="../slideLayouts/slideLayout7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0D1A140-D393-4E2C-A9F5-4850D679CC6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title</a:t>
            </a:r>
            <a:endParaRPr lang="en-GB" dirty="0"/>
          </a:p>
        </p:txBody>
      </p:sp>
      <p:sp>
        <p:nvSpPr>
          <p:cNvPr id="3" name="Text Placeholder 2">
            <a:extLst>
              <a:ext uri="{FF2B5EF4-FFF2-40B4-BE49-F238E27FC236}">
                <a16:creationId xmlns:a16="http://schemas.microsoft.com/office/drawing/2014/main" id="{2579663F-7117-49DA-92AF-D33B08C2DF8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Date Placeholder 3">
            <a:extLst>
              <a:ext uri="{FF2B5EF4-FFF2-40B4-BE49-F238E27FC236}">
                <a16:creationId xmlns:a16="http://schemas.microsoft.com/office/drawing/2014/main" id="{84C55D47-4904-4438-B9C1-78258D50D3D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rgbClr val="00209A"/>
                </a:solidFill>
                <a:latin typeface="Arial" panose="020B0604020202020204" pitchFamily="34" charset="0"/>
                <a:cs typeface="Arial" panose="020B0604020202020204" pitchFamily="34" charset="0"/>
              </a:defRPr>
            </a:lvl1pPr>
          </a:lstStyle>
          <a:p>
            <a:fld id="{26CA87B7-FA12-4B1B-9FBA-968E50AA0868}" type="datetimeFigureOut">
              <a:rPr lang="en-GB" smtClean="0"/>
              <a:pPr/>
              <a:t>22/12/2023</a:t>
            </a:fld>
            <a:endParaRPr lang="en-GB"/>
          </a:p>
        </p:txBody>
      </p:sp>
      <p:sp>
        <p:nvSpPr>
          <p:cNvPr id="5" name="Footer Placeholder 4">
            <a:extLst>
              <a:ext uri="{FF2B5EF4-FFF2-40B4-BE49-F238E27FC236}">
                <a16:creationId xmlns:a16="http://schemas.microsoft.com/office/drawing/2014/main" id="{49247292-FAEA-4581-985C-40B0669BA45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rgbClr val="00209A"/>
                </a:solidFill>
                <a:latin typeface="Arial" panose="020B0604020202020204" pitchFamily="34" charset="0"/>
                <a:cs typeface="Arial" panose="020B0604020202020204" pitchFamily="34" charset="0"/>
              </a:defRPr>
            </a:lvl1pPr>
          </a:lstStyle>
          <a:p>
            <a:endParaRPr lang="en-GB"/>
          </a:p>
        </p:txBody>
      </p:sp>
      <p:sp>
        <p:nvSpPr>
          <p:cNvPr id="6" name="Slide Number Placeholder 5">
            <a:extLst>
              <a:ext uri="{FF2B5EF4-FFF2-40B4-BE49-F238E27FC236}">
                <a16:creationId xmlns:a16="http://schemas.microsoft.com/office/drawing/2014/main" id="{1D029EEC-C918-4378-BEEB-1CC08932F18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rgbClr val="00209A"/>
                </a:solidFill>
                <a:latin typeface="Arial" panose="020B0604020202020204" pitchFamily="34" charset="0"/>
                <a:cs typeface="Arial" panose="020B0604020202020204" pitchFamily="34" charset="0"/>
              </a:defRPr>
            </a:lvl1pPr>
          </a:lstStyle>
          <a:p>
            <a:fld id="{581FCE45-352D-4E76-A41E-87FB8325DAF0}" type="slidenum">
              <a:rPr lang="en-GB" smtClean="0"/>
              <a:pPr/>
              <a:t>‹#›</a:t>
            </a:fld>
            <a:endParaRPr lang="en-GB"/>
          </a:p>
        </p:txBody>
      </p:sp>
    </p:spTree>
    <p:extLst>
      <p:ext uri="{BB962C8B-B14F-4D97-AF65-F5344CB8AC3E}">
        <p14:creationId xmlns:p14="http://schemas.microsoft.com/office/powerpoint/2010/main" val="797784456"/>
      </p:ext>
    </p:extLst>
  </p:cSld>
  <p:clrMap bg1="lt1" tx1="dk1" bg2="lt2" tx2="dk2" accent1="accent1" accent2="accent2" accent3="accent3" accent4="accent4" accent5="accent5" accent6="accent6" hlink="hlink" folHlink="folHlink"/>
  <p:sldLayoutIdLst>
    <p:sldLayoutId id="2147483909" r:id="rId1"/>
    <p:sldLayoutId id="2147483970" r:id="rId2"/>
    <p:sldLayoutId id="2147483971" r:id="rId3"/>
    <p:sldLayoutId id="2147483978" r:id="rId4"/>
    <p:sldLayoutId id="2147483905" r:id="rId5"/>
    <p:sldLayoutId id="2147483973" r:id="rId6"/>
    <p:sldLayoutId id="2147483972" r:id="rId7"/>
    <p:sldLayoutId id="2147483974" r:id="rId8"/>
    <p:sldLayoutId id="2147483866" r:id="rId9"/>
    <p:sldLayoutId id="2147483977" r:id="rId10"/>
    <p:sldLayoutId id="2147483911" r:id="rId11"/>
    <p:sldLayoutId id="2147483874" r:id="rId12"/>
    <p:sldLayoutId id="2147483877" r:id="rId13"/>
    <p:sldLayoutId id="2147483975" r:id="rId14"/>
    <p:sldLayoutId id="2147483976" r:id="rId15"/>
    <p:sldLayoutId id="2147483904" r:id="rId16"/>
    <p:sldLayoutId id="2147483907" r:id="rId17"/>
  </p:sldLayoutIdLst>
  <p:txStyles>
    <p:titleStyle>
      <a:lvl1pPr algn="l" defTabSz="914400" rtl="0" eaLnBrk="1" latinLnBrk="0" hangingPunct="1">
        <a:lnSpc>
          <a:spcPct val="90000"/>
        </a:lnSpc>
        <a:spcBef>
          <a:spcPct val="0"/>
        </a:spcBef>
        <a:buNone/>
        <a:defRPr sz="2600" b="1" kern="1200">
          <a:solidFill>
            <a:srgbClr val="00209A"/>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rgbClr val="00209A"/>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rgbClr val="00209A"/>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200" kern="1200">
          <a:solidFill>
            <a:srgbClr val="00209A"/>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100" kern="1200">
          <a:solidFill>
            <a:srgbClr val="00209A"/>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100" kern="1200">
          <a:solidFill>
            <a:srgbClr val="00209A"/>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0D1A140-D393-4E2C-A9F5-4850D679CC6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title</a:t>
            </a:r>
            <a:endParaRPr lang="en-GB" dirty="0"/>
          </a:p>
        </p:txBody>
      </p:sp>
      <p:sp>
        <p:nvSpPr>
          <p:cNvPr id="3" name="Text Placeholder 2">
            <a:extLst>
              <a:ext uri="{FF2B5EF4-FFF2-40B4-BE49-F238E27FC236}">
                <a16:creationId xmlns:a16="http://schemas.microsoft.com/office/drawing/2014/main" id="{2579663F-7117-49DA-92AF-D33B08C2DF8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Date Placeholder 3">
            <a:extLst>
              <a:ext uri="{FF2B5EF4-FFF2-40B4-BE49-F238E27FC236}">
                <a16:creationId xmlns:a16="http://schemas.microsoft.com/office/drawing/2014/main" id="{84C55D47-4904-4438-B9C1-78258D50D3D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rgbClr val="00209A"/>
                </a:solidFill>
                <a:latin typeface="Arial" panose="020B0604020202020204" pitchFamily="34" charset="0"/>
                <a:cs typeface="Arial" panose="020B0604020202020204" pitchFamily="34" charset="0"/>
              </a:defRPr>
            </a:lvl1pPr>
          </a:lstStyle>
          <a:p>
            <a:fld id="{26CA87B7-FA12-4B1B-9FBA-968E50AA0868}" type="datetimeFigureOut">
              <a:rPr lang="en-GB" smtClean="0"/>
              <a:pPr/>
              <a:t>22/12/2023</a:t>
            </a:fld>
            <a:endParaRPr lang="en-GB"/>
          </a:p>
        </p:txBody>
      </p:sp>
      <p:sp>
        <p:nvSpPr>
          <p:cNvPr id="5" name="Footer Placeholder 4">
            <a:extLst>
              <a:ext uri="{FF2B5EF4-FFF2-40B4-BE49-F238E27FC236}">
                <a16:creationId xmlns:a16="http://schemas.microsoft.com/office/drawing/2014/main" id="{49247292-FAEA-4581-985C-40B0669BA45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rgbClr val="00209A"/>
                </a:solidFill>
                <a:latin typeface="Arial" panose="020B0604020202020204" pitchFamily="34" charset="0"/>
                <a:cs typeface="Arial" panose="020B0604020202020204" pitchFamily="34" charset="0"/>
              </a:defRPr>
            </a:lvl1pPr>
          </a:lstStyle>
          <a:p>
            <a:endParaRPr lang="en-GB"/>
          </a:p>
        </p:txBody>
      </p:sp>
      <p:sp>
        <p:nvSpPr>
          <p:cNvPr id="6" name="Slide Number Placeholder 5">
            <a:extLst>
              <a:ext uri="{FF2B5EF4-FFF2-40B4-BE49-F238E27FC236}">
                <a16:creationId xmlns:a16="http://schemas.microsoft.com/office/drawing/2014/main" id="{1D029EEC-C918-4378-BEEB-1CC08932F18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rgbClr val="00209A"/>
                </a:solidFill>
                <a:latin typeface="Arial" panose="020B0604020202020204" pitchFamily="34" charset="0"/>
                <a:cs typeface="Arial" panose="020B0604020202020204" pitchFamily="34" charset="0"/>
              </a:defRPr>
            </a:lvl1pPr>
          </a:lstStyle>
          <a:p>
            <a:fld id="{581FCE45-352D-4E76-A41E-87FB8325DAF0}" type="slidenum">
              <a:rPr lang="en-GB" smtClean="0"/>
              <a:pPr/>
              <a:t>‹#›</a:t>
            </a:fld>
            <a:endParaRPr lang="en-GB"/>
          </a:p>
        </p:txBody>
      </p:sp>
    </p:spTree>
    <p:extLst>
      <p:ext uri="{BB962C8B-B14F-4D97-AF65-F5344CB8AC3E}">
        <p14:creationId xmlns:p14="http://schemas.microsoft.com/office/powerpoint/2010/main" val="3298649595"/>
      </p:ext>
    </p:extLst>
  </p:cSld>
  <p:clrMap bg1="lt1" tx1="dk1" bg2="lt2" tx2="dk2" accent1="accent1" accent2="accent2" accent3="accent3" accent4="accent4" accent5="accent5" accent6="accent6" hlink="hlink" folHlink="folHlink"/>
  <p:sldLayoutIdLst>
    <p:sldLayoutId id="2147483992" r:id="rId1"/>
    <p:sldLayoutId id="2147483993" r:id="rId2"/>
    <p:sldLayoutId id="2147483994" r:id="rId3"/>
    <p:sldLayoutId id="2147483995" r:id="rId4"/>
    <p:sldLayoutId id="2147483996" r:id="rId5"/>
    <p:sldLayoutId id="2147483997" r:id="rId6"/>
    <p:sldLayoutId id="2147483998" r:id="rId7"/>
    <p:sldLayoutId id="2147483999" r:id="rId8"/>
    <p:sldLayoutId id="2147484000" r:id="rId9"/>
    <p:sldLayoutId id="2147484001" r:id="rId10"/>
    <p:sldLayoutId id="2147484002" r:id="rId11"/>
    <p:sldLayoutId id="2147484003" r:id="rId12"/>
    <p:sldLayoutId id="2147484004" r:id="rId13"/>
    <p:sldLayoutId id="2147484005" r:id="rId14"/>
    <p:sldLayoutId id="2147484006" r:id="rId15"/>
    <p:sldLayoutId id="2147484007" r:id="rId16"/>
    <p:sldLayoutId id="2147484008" r:id="rId17"/>
    <p:sldLayoutId id="2147484009" r:id="rId18"/>
  </p:sldLayoutIdLst>
  <p:txStyles>
    <p:titleStyle>
      <a:lvl1pPr algn="l" defTabSz="914400" rtl="0" eaLnBrk="1" latinLnBrk="0" hangingPunct="1">
        <a:lnSpc>
          <a:spcPct val="90000"/>
        </a:lnSpc>
        <a:spcBef>
          <a:spcPct val="0"/>
        </a:spcBef>
        <a:buNone/>
        <a:defRPr sz="2600" b="1" kern="1200">
          <a:solidFill>
            <a:srgbClr val="00209A"/>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rgbClr val="00209A"/>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rgbClr val="00209A"/>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200" kern="1200">
          <a:solidFill>
            <a:srgbClr val="00209A"/>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100" kern="1200">
          <a:solidFill>
            <a:srgbClr val="00209A"/>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100" kern="1200">
          <a:solidFill>
            <a:srgbClr val="00209A"/>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F10C011-0F40-40CC-A21F-2AC3EB35B11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61CDE0F-9660-4471-9E8B-9F84CB72500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C6B045-4E56-4C46-A82D-6D82F40BE8D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636884F-D316-4839-9FF7-BBF1D8C33F9D}" type="datetimeFigureOut">
              <a:rPr lang="en-US" smtClean="0"/>
              <a:t>12/22/2023</a:t>
            </a:fld>
            <a:endParaRPr lang="en-US"/>
          </a:p>
        </p:txBody>
      </p:sp>
      <p:sp>
        <p:nvSpPr>
          <p:cNvPr id="5" name="Footer Placeholder 4">
            <a:extLst>
              <a:ext uri="{FF2B5EF4-FFF2-40B4-BE49-F238E27FC236}">
                <a16:creationId xmlns:a16="http://schemas.microsoft.com/office/drawing/2014/main" id="{BBC305AF-3692-446F-AA4C-18CD576C70C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663FF69-E8A7-41A2-A931-ABA8F6DBF93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F426407-666D-4BFB-AF7F-40419D59D075}" type="slidenum">
              <a:rPr lang="en-US" smtClean="0"/>
              <a:t>‹#›</a:t>
            </a:fld>
            <a:endParaRPr lang="en-US"/>
          </a:p>
        </p:txBody>
      </p:sp>
    </p:spTree>
    <p:extLst>
      <p:ext uri="{BB962C8B-B14F-4D97-AF65-F5344CB8AC3E}">
        <p14:creationId xmlns:p14="http://schemas.microsoft.com/office/powerpoint/2010/main" val="2779565295"/>
      </p:ext>
    </p:extLst>
  </p:cSld>
  <p:clrMap bg1="lt1" tx1="dk1" bg2="lt2" tx2="dk2" accent1="accent1" accent2="accent2" accent3="accent3" accent4="accent4" accent5="accent5" accent6="accent6" hlink="hlink" folHlink="folHlink"/>
  <p:sldLayoutIdLst>
    <p:sldLayoutId id="2147483980" r:id="rId1"/>
    <p:sldLayoutId id="2147483981" r:id="rId2"/>
    <p:sldLayoutId id="2147483982" r:id="rId3"/>
    <p:sldLayoutId id="2147483983"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0D1A140-D393-4E2C-A9F5-4850D679CC6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title</a:t>
            </a:r>
            <a:endParaRPr lang="en-GB" dirty="0"/>
          </a:p>
        </p:txBody>
      </p:sp>
      <p:sp>
        <p:nvSpPr>
          <p:cNvPr id="3" name="Text Placeholder 2">
            <a:extLst>
              <a:ext uri="{FF2B5EF4-FFF2-40B4-BE49-F238E27FC236}">
                <a16:creationId xmlns:a16="http://schemas.microsoft.com/office/drawing/2014/main" id="{2579663F-7117-49DA-92AF-D33B08C2DF8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Date Placeholder 3">
            <a:extLst>
              <a:ext uri="{FF2B5EF4-FFF2-40B4-BE49-F238E27FC236}">
                <a16:creationId xmlns:a16="http://schemas.microsoft.com/office/drawing/2014/main" id="{84C55D47-4904-4438-B9C1-78258D50D3D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rgbClr val="00209A"/>
                </a:solidFill>
                <a:latin typeface="Arial" panose="020B0604020202020204" pitchFamily="34" charset="0"/>
                <a:cs typeface="Arial" panose="020B0604020202020204" pitchFamily="34" charset="0"/>
              </a:defRPr>
            </a:lvl1pPr>
          </a:lstStyle>
          <a:p>
            <a:fld id="{26CA87B7-FA12-4B1B-9FBA-968E50AA0868}" type="datetimeFigureOut">
              <a:rPr lang="en-GB" smtClean="0"/>
              <a:pPr/>
              <a:t>22/12/2023</a:t>
            </a:fld>
            <a:endParaRPr lang="en-GB"/>
          </a:p>
        </p:txBody>
      </p:sp>
      <p:sp>
        <p:nvSpPr>
          <p:cNvPr id="5" name="Footer Placeholder 4">
            <a:extLst>
              <a:ext uri="{FF2B5EF4-FFF2-40B4-BE49-F238E27FC236}">
                <a16:creationId xmlns:a16="http://schemas.microsoft.com/office/drawing/2014/main" id="{49247292-FAEA-4581-985C-40B0669BA45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rgbClr val="00209A"/>
                </a:solidFill>
                <a:latin typeface="Arial" panose="020B0604020202020204" pitchFamily="34" charset="0"/>
                <a:cs typeface="Arial" panose="020B0604020202020204" pitchFamily="34" charset="0"/>
              </a:defRPr>
            </a:lvl1pPr>
          </a:lstStyle>
          <a:p>
            <a:endParaRPr lang="en-GB"/>
          </a:p>
        </p:txBody>
      </p:sp>
      <p:sp>
        <p:nvSpPr>
          <p:cNvPr id="6" name="Slide Number Placeholder 5">
            <a:extLst>
              <a:ext uri="{FF2B5EF4-FFF2-40B4-BE49-F238E27FC236}">
                <a16:creationId xmlns:a16="http://schemas.microsoft.com/office/drawing/2014/main" id="{1D029EEC-C918-4378-BEEB-1CC08932F18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rgbClr val="00209A"/>
                </a:solidFill>
                <a:latin typeface="Arial" panose="020B0604020202020204" pitchFamily="34" charset="0"/>
                <a:cs typeface="Arial" panose="020B0604020202020204" pitchFamily="34" charset="0"/>
              </a:defRPr>
            </a:lvl1pPr>
          </a:lstStyle>
          <a:p>
            <a:fld id="{581FCE45-352D-4E76-A41E-87FB8325DAF0}" type="slidenum">
              <a:rPr lang="en-GB" smtClean="0"/>
              <a:pPr/>
              <a:t>‹#›</a:t>
            </a:fld>
            <a:endParaRPr lang="en-GB"/>
          </a:p>
        </p:txBody>
      </p:sp>
    </p:spTree>
    <p:extLst>
      <p:ext uri="{BB962C8B-B14F-4D97-AF65-F5344CB8AC3E}">
        <p14:creationId xmlns:p14="http://schemas.microsoft.com/office/powerpoint/2010/main" val="1822842031"/>
      </p:ext>
    </p:extLst>
  </p:cSld>
  <p:clrMap bg1="lt1" tx1="dk1" bg2="lt2" tx2="dk2" accent1="accent1" accent2="accent2" accent3="accent3" accent4="accent4" accent5="accent5" accent6="accent6" hlink="hlink" folHlink="folHlink"/>
  <p:sldLayoutIdLst>
    <p:sldLayoutId id="2147483957" r:id="rId1"/>
    <p:sldLayoutId id="2147483958" r:id="rId2"/>
    <p:sldLayoutId id="2147483959" r:id="rId3"/>
    <p:sldLayoutId id="2147483960" r:id="rId4"/>
    <p:sldLayoutId id="2147483961" r:id="rId5"/>
    <p:sldLayoutId id="2147483962" r:id="rId6"/>
    <p:sldLayoutId id="2147483984" r:id="rId7"/>
    <p:sldLayoutId id="2147483853" r:id="rId8"/>
    <p:sldLayoutId id="2147483882" r:id="rId9"/>
    <p:sldLayoutId id="2147483879" r:id="rId10"/>
    <p:sldLayoutId id="2147483883" r:id="rId11"/>
    <p:sldLayoutId id="2147483880" r:id="rId12"/>
  </p:sldLayoutIdLst>
  <p:txStyles>
    <p:titleStyle>
      <a:lvl1pPr algn="l" defTabSz="914400" rtl="0" eaLnBrk="1" latinLnBrk="0" hangingPunct="1">
        <a:lnSpc>
          <a:spcPct val="90000"/>
        </a:lnSpc>
        <a:spcBef>
          <a:spcPct val="0"/>
        </a:spcBef>
        <a:buNone/>
        <a:defRPr sz="2600" b="1" kern="1200">
          <a:solidFill>
            <a:srgbClr val="00209A"/>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rgbClr val="00209A"/>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rgbClr val="00209A"/>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200" kern="1200">
          <a:solidFill>
            <a:srgbClr val="00209A"/>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100" kern="1200">
          <a:solidFill>
            <a:srgbClr val="00209A"/>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100" kern="1200">
          <a:solidFill>
            <a:srgbClr val="00209A"/>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0D1A140-D393-4E2C-A9F5-4850D679CC6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Do not remove this slide – do not change either</a:t>
            </a:r>
            <a:endParaRPr lang="en-GB" dirty="0"/>
          </a:p>
        </p:txBody>
      </p:sp>
      <p:sp>
        <p:nvSpPr>
          <p:cNvPr id="3" name="Text Placeholder 2">
            <a:extLst>
              <a:ext uri="{FF2B5EF4-FFF2-40B4-BE49-F238E27FC236}">
                <a16:creationId xmlns:a16="http://schemas.microsoft.com/office/drawing/2014/main" id="{2579663F-7117-49DA-92AF-D33B08C2DF8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This slide puts the different slides in different categories</a:t>
            </a:r>
          </a:p>
        </p:txBody>
      </p:sp>
      <p:sp>
        <p:nvSpPr>
          <p:cNvPr id="4" name="Date Placeholder 3">
            <a:extLst>
              <a:ext uri="{FF2B5EF4-FFF2-40B4-BE49-F238E27FC236}">
                <a16:creationId xmlns:a16="http://schemas.microsoft.com/office/drawing/2014/main" id="{84C55D47-4904-4438-B9C1-78258D50D3D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rgbClr val="00209A"/>
                </a:solidFill>
                <a:latin typeface="Arial" panose="020B0604020202020204" pitchFamily="34" charset="0"/>
                <a:cs typeface="Arial" panose="020B0604020202020204" pitchFamily="34" charset="0"/>
              </a:defRPr>
            </a:lvl1pPr>
          </a:lstStyle>
          <a:p>
            <a:fld id="{26CA87B7-FA12-4B1B-9FBA-968E50AA0868}" type="datetimeFigureOut">
              <a:rPr lang="en-GB" smtClean="0"/>
              <a:pPr/>
              <a:t>22/12/2023</a:t>
            </a:fld>
            <a:endParaRPr lang="en-GB"/>
          </a:p>
        </p:txBody>
      </p:sp>
      <p:sp>
        <p:nvSpPr>
          <p:cNvPr id="5" name="Footer Placeholder 4">
            <a:extLst>
              <a:ext uri="{FF2B5EF4-FFF2-40B4-BE49-F238E27FC236}">
                <a16:creationId xmlns:a16="http://schemas.microsoft.com/office/drawing/2014/main" id="{49247292-FAEA-4581-985C-40B0669BA45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rgbClr val="00209A"/>
                </a:solidFill>
                <a:latin typeface="Arial" panose="020B0604020202020204" pitchFamily="34" charset="0"/>
                <a:cs typeface="Arial" panose="020B0604020202020204" pitchFamily="34" charset="0"/>
              </a:defRPr>
            </a:lvl1pPr>
          </a:lstStyle>
          <a:p>
            <a:endParaRPr lang="en-GB"/>
          </a:p>
        </p:txBody>
      </p:sp>
      <p:sp>
        <p:nvSpPr>
          <p:cNvPr id="6" name="Slide Number Placeholder 5">
            <a:extLst>
              <a:ext uri="{FF2B5EF4-FFF2-40B4-BE49-F238E27FC236}">
                <a16:creationId xmlns:a16="http://schemas.microsoft.com/office/drawing/2014/main" id="{1D029EEC-C918-4378-BEEB-1CC08932F18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rgbClr val="00209A"/>
                </a:solidFill>
                <a:latin typeface="Arial" panose="020B0604020202020204" pitchFamily="34" charset="0"/>
                <a:cs typeface="Arial" panose="020B0604020202020204" pitchFamily="34" charset="0"/>
              </a:defRPr>
            </a:lvl1pPr>
          </a:lstStyle>
          <a:p>
            <a:fld id="{581FCE45-352D-4E76-A41E-87FB8325DAF0}" type="slidenum">
              <a:rPr lang="en-GB" smtClean="0"/>
              <a:pPr/>
              <a:t>‹#›</a:t>
            </a:fld>
            <a:endParaRPr lang="en-GB"/>
          </a:p>
        </p:txBody>
      </p:sp>
    </p:spTree>
    <p:extLst>
      <p:ext uri="{BB962C8B-B14F-4D97-AF65-F5344CB8AC3E}">
        <p14:creationId xmlns:p14="http://schemas.microsoft.com/office/powerpoint/2010/main" val="109974383"/>
      </p:ext>
    </p:extLst>
  </p:cSld>
  <p:clrMap bg1="lt1" tx1="dk1" bg2="lt2" tx2="dk2" accent1="accent1" accent2="accent2" accent3="accent3" accent4="accent4" accent5="accent5" accent6="accent6" hlink="hlink" folHlink="folHlink"/>
  <p:sldLayoutIdLst>
    <p:sldLayoutId id="2147483913" r:id="rId1"/>
    <p:sldLayoutId id="2147483914" r:id="rId2"/>
    <p:sldLayoutId id="2147483915" r:id="rId3"/>
    <p:sldLayoutId id="2147483916" r:id="rId4"/>
    <p:sldLayoutId id="2147483917" r:id="rId5"/>
    <p:sldLayoutId id="2147483964" r:id="rId6"/>
  </p:sldLayoutIdLst>
  <p:txStyles>
    <p:titleStyle>
      <a:lvl1pPr algn="l" defTabSz="914400" rtl="0" eaLnBrk="1" latinLnBrk="0" hangingPunct="1">
        <a:lnSpc>
          <a:spcPct val="90000"/>
        </a:lnSpc>
        <a:spcBef>
          <a:spcPct val="0"/>
        </a:spcBef>
        <a:buNone/>
        <a:defRPr sz="2600" b="1" kern="1200">
          <a:solidFill>
            <a:srgbClr val="00209A"/>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rgbClr val="00209A"/>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rgbClr val="00209A"/>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200" kern="1200">
          <a:solidFill>
            <a:srgbClr val="00209A"/>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100" kern="1200">
          <a:solidFill>
            <a:srgbClr val="00209A"/>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100" kern="1200">
          <a:solidFill>
            <a:srgbClr val="00209A"/>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0D1A140-D393-4E2C-A9F5-4850D679CC6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title</a:t>
            </a:r>
            <a:endParaRPr lang="en-GB" dirty="0"/>
          </a:p>
        </p:txBody>
      </p:sp>
      <p:sp>
        <p:nvSpPr>
          <p:cNvPr id="3" name="Text Placeholder 2">
            <a:extLst>
              <a:ext uri="{FF2B5EF4-FFF2-40B4-BE49-F238E27FC236}">
                <a16:creationId xmlns:a16="http://schemas.microsoft.com/office/drawing/2014/main" id="{2579663F-7117-49DA-92AF-D33B08C2DF8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Date Placeholder 3">
            <a:extLst>
              <a:ext uri="{FF2B5EF4-FFF2-40B4-BE49-F238E27FC236}">
                <a16:creationId xmlns:a16="http://schemas.microsoft.com/office/drawing/2014/main" id="{84C55D47-4904-4438-B9C1-78258D50D3D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rgbClr val="00209A"/>
                </a:solidFill>
                <a:latin typeface="Arial" panose="020B0604020202020204" pitchFamily="34" charset="0"/>
                <a:cs typeface="Arial" panose="020B0604020202020204" pitchFamily="34" charset="0"/>
              </a:defRPr>
            </a:lvl1pPr>
          </a:lstStyle>
          <a:p>
            <a:fld id="{26CA87B7-FA12-4B1B-9FBA-968E50AA0868}" type="datetimeFigureOut">
              <a:rPr lang="en-GB" smtClean="0"/>
              <a:pPr/>
              <a:t>22/12/2023</a:t>
            </a:fld>
            <a:endParaRPr lang="en-GB"/>
          </a:p>
        </p:txBody>
      </p:sp>
      <p:sp>
        <p:nvSpPr>
          <p:cNvPr id="5" name="Footer Placeholder 4">
            <a:extLst>
              <a:ext uri="{FF2B5EF4-FFF2-40B4-BE49-F238E27FC236}">
                <a16:creationId xmlns:a16="http://schemas.microsoft.com/office/drawing/2014/main" id="{49247292-FAEA-4581-985C-40B0669BA45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rgbClr val="00209A"/>
                </a:solidFill>
                <a:latin typeface="Arial" panose="020B0604020202020204" pitchFamily="34" charset="0"/>
                <a:cs typeface="Arial" panose="020B0604020202020204" pitchFamily="34" charset="0"/>
              </a:defRPr>
            </a:lvl1pPr>
          </a:lstStyle>
          <a:p>
            <a:endParaRPr lang="en-GB"/>
          </a:p>
        </p:txBody>
      </p:sp>
      <p:sp>
        <p:nvSpPr>
          <p:cNvPr id="6" name="Slide Number Placeholder 5">
            <a:extLst>
              <a:ext uri="{FF2B5EF4-FFF2-40B4-BE49-F238E27FC236}">
                <a16:creationId xmlns:a16="http://schemas.microsoft.com/office/drawing/2014/main" id="{1D029EEC-C918-4378-BEEB-1CC08932F18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rgbClr val="00209A"/>
                </a:solidFill>
                <a:latin typeface="Arial" panose="020B0604020202020204" pitchFamily="34" charset="0"/>
                <a:cs typeface="Arial" panose="020B0604020202020204" pitchFamily="34" charset="0"/>
              </a:defRPr>
            </a:lvl1pPr>
          </a:lstStyle>
          <a:p>
            <a:fld id="{581FCE45-352D-4E76-A41E-87FB8325DAF0}" type="slidenum">
              <a:rPr lang="en-GB" smtClean="0"/>
              <a:pPr/>
              <a:t>‹#›</a:t>
            </a:fld>
            <a:endParaRPr lang="en-GB"/>
          </a:p>
        </p:txBody>
      </p:sp>
    </p:spTree>
    <p:extLst>
      <p:ext uri="{BB962C8B-B14F-4D97-AF65-F5344CB8AC3E}">
        <p14:creationId xmlns:p14="http://schemas.microsoft.com/office/powerpoint/2010/main" val="3565758801"/>
      </p:ext>
    </p:extLst>
  </p:cSld>
  <p:clrMap bg1="lt1" tx1="dk1" bg2="lt2" tx2="dk2" accent1="accent1" accent2="accent2" accent3="accent3" accent4="accent4" accent5="accent5" accent6="accent6" hlink="hlink" folHlink="folHlink"/>
  <p:sldLayoutIdLst>
    <p:sldLayoutId id="2147483919" r:id="rId1"/>
    <p:sldLayoutId id="2147483920" r:id="rId2"/>
    <p:sldLayoutId id="2147483921" r:id="rId3"/>
    <p:sldLayoutId id="2147483922" r:id="rId4"/>
    <p:sldLayoutId id="2147483923" r:id="rId5"/>
    <p:sldLayoutId id="2147483965" r:id="rId6"/>
    <p:sldLayoutId id="2147483985" r:id="rId7"/>
    <p:sldLayoutId id="2147483986" r:id="rId8"/>
    <p:sldLayoutId id="2147483987" r:id="rId9"/>
    <p:sldLayoutId id="2147483988" r:id="rId10"/>
    <p:sldLayoutId id="2147483989" r:id="rId11"/>
    <p:sldLayoutId id="2147483990" r:id="rId12"/>
  </p:sldLayoutIdLst>
  <p:txStyles>
    <p:titleStyle>
      <a:lvl1pPr algn="l" defTabSz="914400" rtl="0" eaLnBrk="1" latinLnBrk="0" hangingPunct="1">
        <a:lnSpc>
          <a:spcPct val="90000"/>
        </a:lnSpc>
        <a:spcBef>
          <a:spcPct val="0"/>
        </a:spcBef>
        <a:buNone/>
        <a:defRPr sz="2600" b="1" kern="1200">
          <a:solidFill>
            <a:srgbClr val="00209A"/>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rgbClr val="00209A"/>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rgbClr val="00209A"/>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200" kern="1200">
          <a:solidFill>
            <a:srgbClr val="00209A"/>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100" kern="1200">
          <a:solidFill>
            <a:srgbClr val="00209A"/>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100" kern="1200">
          <a:solidFill>
            <a:srgbClr val="00209A"/>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0D1A140-D393-4E2C-A9F5-4850D679CC6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title</a:t>
            </a:r>
            <a:endParaRPr lang="en-GB" dirty="0"/>
          </a:p>
        </p:txBody>
      </p:sp>
      <p:sp>
        <p:nvSpPr>
          <p:cNvPr id="3" name="Text Placeholder 2">
            <a:extLst>
              <a:ext uri="{FF2B5EF4-FFF2-40B4-BE49-F238E27FC236}">
                <a16:creationId xmlns:a16="http://schemas.microsoft.com/office/drawing/2014/main" id="{2579663F-7117-49DA-92AF-D33B08C2DF8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Date Placeholder 3">
            <a:extLst>
              <a:ext uri="{FF2B5EF4-FFF2-40B4-BE49-F238E27FC236}">
                <a16:creationId xmlns:a16="http://schemas.microsoft.com/office/drawing/2014/main" id="{84C55D47-4904-4438-B9C1-78258D50D3D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rgbClr val="00209A"/>
                </a:solidFill>
                <a:latin typeface="Arial" panose="020B0604020202020204" pitchFamily="34" charset="0"/>
                <a:cs typeface="Arial" panose="020B0604020202020204" pitchFamily="34" charset="0"/>
              </a:defRPr>
            </a:lvl1pPr>
          </a:lstStyle>
          <a:p>
            <a:fld id="{26CA87B7-FA12-4B1B-9FBA-968E50AA0868}" type="datetimeFigureOut">
              <a:rPr lang="en-GB" smtClean="0"/>
              <a:pPr/>
              <a:t>22/12/2023</a:t>
            </a:fld>
            <a:endParaRPr lang="en-GB"/>
          </a:p>
        </p:txBody>
      </p:sp>
      <p:sp>
        <p:nvSpPr>
          <p:cNvPr id="5" name="Footer Placeholder 4">
            <a:extLst>
              <a:ext uri="{FF2B5EF4-FFF2-40B4-BE49-F238E27FC236}">
                <a16:creationId xmlns:a16="http://schemas.microsoft.com/office/drawing/2014/main" id="{49247292-FAEA-4581-985C-40B0669BA45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rgbClr val="00209A"/>
                </a:solidFill>
                <a:latin typeface="Arial" panose="020B0604020202020204" pitchFamily="34" charset="0"/>
                <a:cs typeface="Arial" panose="020B0604020202020204" pitchFamily="34" charset="0"/>
              </a:defRPr>
            </a:lvl1pPr>
          </a:lstStyle>
          <a:p>
            <a:endParaRPr lang="en-GB"/>
          </a:p>
        </p:txBody>
      </p:sp>
      <p:sp>
        <p:nvSpPr>
          <p:cNvPr id="6" name="Slide Number Placeholder 5">
            <a:extLst>
              <a:ext uri="{FF2B5EF4-FFF2-40B4-BE49-F238E27FC236}">
                <a16:creationId xmlns:a16="http://schemas.microsoft.com/office/drawing/2014/main" id="{1D029EEC-C918-4378-BEEB-1CC08932F18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rgbClr val="00209A"/>
                </a:solidFill>
                <a:latin typeface="Arial" panose="020B0604020202020204" pitchFamily="34" charset="0"/>
                <a:cs typeface="Arial" panose="020B0604020202020204" pitchFamily="34" charset="0"/>
              </a:defRPr>
            </a:lvl1pPr>
          </a:lstStyle>
          <a:p>
            <a:fld id="{581FCE45-352D-4E76-A41E-87FB8325DAF0}" type="slidenum">
              <a:rPr lang="en-GB" smtClean="0"/>
              <a:pPr/>
              <a:t>‹#›</a:t>
            </a:fld>
            <a:endParaRPr lang="en-GB"/>
          </a:p>
        </p:txBody>
      </p:sp>
    </p:spTree>
    <p:extLst>
      <p:ext uri="{BB962C8B-B14F-4D97-AF65-F5344CB8AC3E}">
        <p14:creationId xmlns:p14="http://schemas.microsoft.com/office/powerpoint/2010/main" val="479791157"/>
      </p:ext>
    </p:extLst>
  </p:cSld>
  <p:clrMap bg1="lt1" tx1="dk1" bg2="lt2" tx2="dk2" accent1="accent1" accent2="accent2" accent3="accent3" accent4="accent4" accent5="accent5" accent6="accent6" hlink="hlink" folHlink="folHlink"/>
  <p:sldLayoutIdLst>
    <p:sldLayoutId id="2147483944" r:id="rId1"/>
    <p:sldLayoutId id="2147483945" r:id="rId2"/>
    <p:sldLayoutId id="2147483946" r:id="rId3"/>
    <p:sldLayoutId id="2147483947" r:id="rId4"/>
    <p:sldLayoutId id="2147483948" r:id="rId5"/>
    <p:sldLayoutId id="2147483966" r:id="rId6"/>
  </p:sldLayoutIdLst>
  <p:txStyles>
    <p:titleStyle>
      <a:lvl1pPr algn="l" defTabSz="914400" rtl="0" eaLnBrk="1" latinLnBrk="0" hangingPunct="1">
        <a:lnSpc>
          <a:spcPct val="90000"/>
        </a:lnSpc>
        <a:spcBef>
          <a:spcPct val="0"/>
        </a:spcBef>
        <a:buNone/>
        <a:defRPr sz="2600" b="1" kern="1200">
          <a:solidFill>
            <a:srgbClr val="00209A"/>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rgbClr val="00209A"/>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rgbClr val="00209A"/>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200" kern="1200">
          <a:solidFill>
            <a:srgbClr val="00209A"/>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100" kern="1200">
          <a:solidFill>
            <a:srgbClr val="00209A"/>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100" kern="1200">
          <a:solidFill>
            <a:srgbClr val="00209A"/>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0D1A140-D393-4E2C-A9F5-4850D679CC6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title</a:t>
            </a:r>
            <a:endParaRPr lang="en-GB" dirty="0"/>
          </a:p>
        </p:txBody>
      </p:sp>
      <p:sp>
        <p:nvSpPr>
          <p:cNvPr id="3" name="Text Placeholder 2">
            <a:extLst>
              <a:ext uri="{FF2B5EF4-FFF2-40B4-BE49-F238E27FC236}">
                <a16:creationId xmlns:a16="http://schemas.microsoft.com/office/drawing/2014/main" id="{2579663F-7117-49DA-92AF-D33B08C2DF8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Date Placeholder 3">
            <a:extLst>
              <a:ext uri="{FF2B5EF4-FFF2-40B4-BE49-F238E27FC236}">
                <a16:creationId xmlns:a16="http://schemas.microsoft.com/office/drawing/2014/main" id="{84C55D47-4904-4438-B9C1-78258D50D3D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rgbClr val="00209A"/>
                </a:solidFill>
                <a:latin typeface="Arial" panose="020B0604020202020204" pitchFamily="34" charset="0"/>
                <a:cs typeface="Arial" panose="020B0604020202020204" pitchFamily="34" charset="0"/>
              </a:defRPr>
            </a:lvl1pPr>
          </a:lstStyle>
          <a:p>
            <a:fld id="{26CA87B7-FA12-4B1B-9FBA-968E50AA0868}" type="datetimeFigureOut">
              <a:rPr lang="en-GB" smtClean="0"/>
              <a:pPr/>
              <a:t>22/12/2023</a:t>
            </a:fld>
            <a:endParaRPr lang="en-GB"/>
          </a:p>
        </p:txBody>
      </p:sp>
      <p:sp>
        <p:nvSpPr>
          <p:cNvPr id="5" name="Footer Placeholder 4">
            <a:extLst>
              <a:ext uri="{FF2B5EF4-FFF2-40B4-BE49-F238E27FC236}">
                <a16:creationId xmlns:a16="http://schemas.microsoft.com/office/drawing/2014/main" id="{49247292-FAEA-4581-985C-40B0669BA45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rgbClr val="00209A"/>
                </a:solidFill>
                <a:latin typeface="Arial" panose="020B0604020202020204" pitchFamily="34" charset="0"/>
                <a:cs typeface="Arial" panose="020B0604020202020204" pitchFamily="34" charset="0"/>
              </a:defRPr>
            </a:lvl1pPr>
          </a:lstStyle>
          <a:p>
            <a:endParaRPr lang="en-GB"/>
          </a:p>
        </p:txBody>
      </p:sp>
      <p:sp>
        <p:nvSpPr>
          <p:cNvPr id="6" name="Slide Number Placeholder 5">
            <a:extLst>
              <a:ext uri="{FF2B5EF4-FFF2-40B4-BE49-F238E27FC236}">
                <a16:creationId xmlns:a16="http://schemas.microsoft.com/office/drawing/2014/main" id="{1D029EEC-C918-4378-BEEB-1CC08932F18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rgbClr val="00209A"/>
                </a:solidFill>
                <a:latin typeface="Arial" panose="020B0604020202020204" pitchFamily="34" charset="0"/>
                <a:cs typeface="Arial" panose="020B0604020202020204" pitchFamily="34" charset="0"/>
              </a:defRPr>
            </a:lvl1pPr>
          </a:lstStyle>
          <a:p>
            <a:fld id="{581FCE45-352D-4E76-A41E-87FB8325DAF0}" type="slidenum">
              <a:rPr lang="en-GB" smtClean="0"/>
              <a:pPr/>
              <a:t>‹#›</a:t>
            </a:fld>
            <a:endParaRPr lang="en-GB"/>
          </a:p>
        </p:txBody>
      </p:sp>
    </p:spTree>
    <p:extLst>
      <p:ext uri="{BB962C8B-B14F-4D97-AF65-F5344CB8AC3E}">
        <p14:creationId xmlns:p14="http://schemas.microsoft.com/office/powerpoint/2010/main" val="1708742282"/>
      </p:ext>
    </p:extLst>
  </p:cSld>
  <p:clrMap bg1="lt1" tx1="dk1" bg2="lt2" tx2="dk2" accent1="accent1" accent2="accent2" accent3="accent3" accent4="accent4" accent5="accent5" accent6="accent6" hlink="hlink" folHlink="folHlink"/>
  <p:sldLayoutIdLst>
    <p:sldLayoutId id="2147483925" r:id="rId1"/>
    <p:sldLayoutId id="2147483926" r:id="rId2"/>
    <p:sldLayoutId id="2147483927" r:id="rId3"/>
    <p:sldLayoutId id="2147483928" r:id="rId4"/>
    <p:sldLayoutId id="2147483929" r:id="rId5"/>
    <p:sldLayoutId id="2147483967" r:id="rId6"/>
  </p:sldLayoutIdLst>
  <p:txStyles>
    <p:titleStyle>
      <a:lvl1pPr algn="l" defTabSz="914400" rtl="0" eaLnBrk="1" latinLnBrk="0" hangingPunct="1">
        <a:lnSpc>
          <a:spcPct val="90000"/>
        </a:lnSpc>
        <a:spcBef>
          <a:spcPct val="0"/>
        </a:spcBef>
        <a:buNone/>
        <a:defRPr sz="2600" b="1" kern="1200">
          <a:solidFill>
            <a:srgbClr val="00209A"/>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rgbClr val="00209A"/>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rgbClr val="00209A"/>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200" kern="1200">
          <a:solidFill>
            <a:srgbClr val="00209A"/>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100" kern="1200">
          <a:solidFill>
            <a:srgbClr val="00209A"/>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100" kern="1200">
          <a:solidFill>
            <a:srgbClr val="00209A"/>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0D1A140-D393-4E2C-A9F5-4850D679CC6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title</a:t>
            </a:r>
            <a:endParaRPr lang="en-GB" dirty="0"/>
          </a:p>
        </p:txBody>
      </p:sp>
      <p:sp>
        <p:nvSpPr>
          <p:cNvPr id="3" name="Text Placeholder 2">
            <a:extLst>
              <a:ext uri="{FF2B5EF4-FFF2-40B4-BE49-F238E27FC236}">
                <a16:creationId xmlns:a16="http://schemas.microsoft.com/office/drawing/2014/main" id="{2579663F-7117-49DA-92AF-D33B08C2DF8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Date Placeholder 3">
            <a:extLst>
              <a:ext uri="{FF2B5EF4-FFF2-40B4-BE49-F238E27FC236}">
                <a16:creationId xmlns:a16="http://schemas.microsoft.com/office/drawing/2014/main" id="{84C55D47-4904-4438-B9C1-78258D50D3D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rgbClr val="00209A"/>
                </a:solidFill>
                <a:latin typeface="Arial" panose="020B0604020202020204" pitchFamily="34" charset="0"/>
                <a:cs typeface="Arial" panose="020B0604020202020204" pitchFamily="34" charset="0"/>
              </a:defRPr>
            </a:lvl1pPr>
          </a:lstStyle>
          <a:p>
            <a:fld id="{26CA87B7-FA12-4B1B-9FBA-968E50AA0868}" type="datetimeFigureOut">
              <a:rPr lang="en-GB" smtClean="0"/>
              <a:pPr/>
              <a:t>22/12/2023</a:t>
            </a:fld>
            <a:endParaRPr lang="en-GB"/>
          </a:p>
        </p:txBody>
      </p:sp>
      <p:sp>
        <p:nvSpPr>
          <p:cNvPr id="5" name="Footer Placeholder 4">
            <a:extLst>
              <a:ext uri="{FF2B5EF4-FFF2-40B4-BE49-F238E27FC236}">
                <a16:creationId xmlns:a16="http://schemas.microsoft.com/office/drawing/2014/main" id="{49247292-FAEA-4581-985C-40B0669BA45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rgbClr val="00209A"/>
                </a:solidFill>
                <a:latin typeface="Arial" panose="020B0604020202020204" pitchFamily="34" charset="0"/>
                <a:cs typeface="Arial" panose="020B0604020202020204" pitchFamily="34" charset="0"/>
              </a:defRPr>
            </a:lvl1pPr>
          </a:lstStyle>
          <a:p>
            <a:endParaRPr lang="en-GB"/>
          </a:p>
        </p:txBody>
      </p:sp>
      <p:sp>
        <p:nvSpPr>
          <p:cNvPr id="6" name="Slide Number Placeholder 5">
            <a:extLst>
              <a:ext uri="{FF2B5EF4-FFF2-40B4-BE49-F238E27FC236}">
                <a16:creationId xmlns:a16="http://schemas.microsoft.com/office/drawing/2014/main" id="{1D029EEC-C918-4378-BEEB-1CC08932F18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rgbClr val="00209A"/>
                </a:solidFill>
                <a:latin typeface="Arial" panose="020B0604020202020204" pitchFamily="34" charset="0"/>
                <a:cs typeface="Arial" panose="020B0604020202020204" pitchFamily="34" charset="0"/>
              </a:defRPr>
            </a:lvl1pPr>
          </a:lstStyle>
          <a:p>
            <a:fld id="{581FCE45-352D-4E76-A41E-87FB8325DAF0}" type="slidenum">
              <a:rPr lang="en-GB" smtClean="0"/>
              <a:pPr/>
              <a:t>‹#›</a:t>
            </a:fld>
            <a:endParaRPr lang="en-GB"/>
          </a:p>
        </p:txBody>
      </p:sp>
    </p:spTree>
    <p:extLst>
      <p:ext uri="{BB962C8B-B14F-4D97-AF65-F5344CB8AC3E}">
        <p14:creationId xmlns:p14="http://schemas.microsoft.com/office/powerpoint/2010/main" val="3052484350"/>
      </p:ext>
    </p:extLst>
  </p:cSld>
  <p:clrMap bg1="lt1" tx1="dk1" bg2="lt2" tx2="dk2" accent1="accent1" accent2="accent2" accent3="accent3" accent4="accent4" accent5="accent5" accent6="accent6" hlink="hlink" folHlink="folHlink"/>
  <p:sldLayoutIdLst>
    <p:sldLayoutId id="2147483931" r:id="rId1"/>
    <p:sldLayoutId id="2147483932" r:id="rId2"/>
    <p:sldLayoutId id="2147483933" r:id="rId3"/>
    <p:sldLayoutId id="2147483934" r:id="rId4"/>
    <p:sldLayoutId id="2147483935" r:id="rId5"/>
    <p:sldLayoutId id="2147483968" r:id="rId6"/>
  </p:sldLayoutIdLst>
  <p:txStyles>
    <p:titleStyle>
      <a:lvl1pPr algn="l" defTabSz="914400" rtl="0" eaLnBrk="1" latinLnBrk="0" hangingPunct="1">
        <a:lnSpc>
          <a:spcPct val="90000"/>
        </a:lnSpc>
        <a:spcBef>
          <a:spcPct val="0"/>
        </a:spcBef>
        <a:buNone/>
        <a:defRPr sz="2600" b="1" kern="1200">
          <a:solidFill>
            <a:srgbClr val="00209A"/>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rgbClr val="00209A"/>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rgbClr val="00209A"/>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200" kern="1200">
          <a:solidFill>
            <a:srgbClr val="00209A"/>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100" kern="1200">
          <a:solidFill>
            <a:srgbClr val="00209A"/>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100" kern="1200">
          <a:solidFill>
            <a:srgbClr val="00209A"/>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0D1A140-D393-4E2C-A9F5-4850D679CC6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title</a:t>
            </a:r>
            <a:endParaRPr lang="en-GB" dirty="0"/>
          </a:p>
        </p:txBody>
      </p:sp>
      <p:sp>
        <p:nvSpPr>
          <p:cNvPr id="3" name="Text Placeholder 2">
            <a:extLst>
              <a:ext uri="{FF2B5EF4-FFF2-40B4-BE49-F238E27FC236}">
                <a16:creationId xmlns:a16="http://schemas.microsoft.com/office/drawing/2014/main" id="{2579663F-7117-49DA-92AF-D33B08C2DF8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Date Placeholder 3">
            <a:extLst>
              <a:ext uri="{FF2B5EF4-FFF2-40B4-BE49-F238E27FC236}">
                <a16:creationId xmlns:a16="http://schemas.microsoft.com/office/drawing/2014/main" id="{84C55D47-4904-4438-B9C1-78258D50D3D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rgbClr val="00209A"/>
                </a:solidFill>
                <a:latin typeface="Arial" panose="020B0604020202020204" pitchFamily="34" charset="0"/>
                <a:cs typeface="Arial" panose="020B0604020202020204" pitchFamily="34" charset="0"/>
              </a:defRPr>
            </a:lvl1pPr>
          </a:lstStyle>
          <a:p>
            <a:fld id="{26CA87B7-FA12-4B1B-9FBA-968E50AA0868}" type="datetimeFigureOut">
              <a:rPr lang="en-GB" smtClean="0"/>
              <a:pPr/>
              <a:t>22/12/2023</a:t>
            </a:fld>
            <a:endParaRPr lang="en-GB"/>
          </a:p>
        </p:txBody>
      </p:sp>
      <p:sp>
        <p:nvSpPr>
          <p:cNvPr id="5" name="Footer Placeholder 4">
            <a:extLst>
              <a:ext uri="{FF2B5EF4-FFF2-40B4-BE49-F238E27FC236}">
                <a16:creationId xmlns:a16="http://schemas.microsoft.com/office/drawing/2014/main" id="{49247292-FAEA-4581-985C-40B0669BA45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rgbClr val="00209A"/>
                </a:solidFill>
                <a:latin typeface="Arial" panose="020B0604020202020204" pitchFamily="34" charset="0"/>
                <a:cs typeface="Arial" panose="020B0604020202020204" pitchFamily="34" charset="0"/>
              </a:defRPr>
            </a:lvl1pPr>
          </a:lstStyle>
          <a:p>
            <a:endParaRPr lang="en-GB"/>
          </a:p>
        </p:txBody>
      </p:sp>
      <p:sp>
        <p:nvSpPr>
          <p:cNvPr id="6" name="Slide Number Placeholder 5">
            <a:extLst>
              <a:ext uri="{FF2B5EF4-FFF2-40B4-BE49-F238E27FC236}">
                <a16:creationId xmlns:a16="http://schemas.microsoft.com/office/drawing/2014/main" id="{1D029EEC-C918-4378-BEEB-1CC08932F18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rgbClr val="00209A"/>
                </a:solidFill>
                <a:latin typeface="Arial" panose="020B0604020202020204" pitchFamily="34" charset="0"/>
                <a:cs typeface="Arial" panose="020B0604020202020204" pitchFamily="34" charset="0"/>
              </a:defRPr>
            </a:lvl1pPr>
          </a:lstStyle>
          <a:p>
            <a:fld id="{581FCE45-352D-4E76-A41E-87FB8325DAF0}" type="slidenum">
              <a:rPr lang="en-GB" smtClean="0"/>
              <a:pPr/>
              <a:t>‹#›</a:t>
            </a:fld>
            <a:endParaRPr lang="en-GB"/>
          </a:p>
        </p:txBody>
      </p:sp>
    </p:spTree>
    <p:extLst>
      <p:ext uri="{BB962C8B-B14F-4D97-AF65-F5344CB8AC3E}">
        <p14:creationId xmlns:p14="http://schemas.microsoft.com/office/powerpoint/2010/main" val="3261641399"/>
      </p:ext>
    </p:extLst>
  </p:cSld>
  <p:clrMap bg1="lt1" tx1="dk1" bg2="lt2" tx2="dk2" accent1="accent1" accent2="accent2" accent3="accent3" accent4="accent4" accent5="accent5" accent6="accent6" hlink="hlink" folHlink="folHlink"/>
  <p:sldLayoutIdLst>
    <p:sldLayoutId id="2147483951" r:id="rId1"/>
    <p:sldLayoutId id="2147483952" r:id="rId2"/>
    <p:sldLayoutId id="2147483953" r:id="rId3"/>
    <p:sldLayoutId id="2147483954" r:id="rId4"/>
    <p:sldLayoutId id="2147483955" r:id="rId5"/>
    <p:sldLayoutId id="2147483969" r:id="rId6"/>
  </p:sldLayoutIdLst>
  <p:txStyles>
    <p:titleStyle>
      <a:lvl1pPr algn="l" defTabSz="914400" rtl="0" eaLnBrk="1" latinLnBrk="0" hangingPunct="1">
        <a:lnSpc>
          <a:spcPct val="90000"/>
        </a:lnSpc>
        <a:spcBef>
          <a:spcPct val="0"/>
        </a:spcBef>
        <a:buNone/>
        <a:defRPr sz="2600" b="1" kern="1200">
          <a:solidFill>
            <a:srgbClr val="00209A"/>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rgbClr val="00209A"/>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rgbClr val="00209A"/>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200" kern="1200">
          <a:solidFill>
            <a:srgbClr val="00209A"/>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100" kern="1200">
          <a:solidFill>
            <a:srgbClr val="00209A"/>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100" kern="1200">
          <a:solidFill>
            <a:srgbClr val="00209A"/>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13.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Layout" Target="../slideLayouts/slideLayout51.xml"/><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34.emf"/></Relationships>
</file>

<file path=ppt/slides/_rels/slide14.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notesSlide" Target="../notesSlides/notesSlide3.xml"/><Relationship Id="rId1" Type="http://schemas.openxmlformats.org/officeDocument/2006/relationships/slideLayout" Target="../slideLayouts/slideLayout49.xml"/></Relationships>
</file>

<file path=ppt/slides/_rels/slide15.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notesSlide" Target="../notesSlides/notesSlide4.xml"/><Relationship Id="rId1" Type="http://schemas.openxmlformats.org/officeDocument/2006/relationships/slideLayout" Target="../slideLayouts/slideLayout49.xml"/></Relationships>
</file>

<file path=ppt/slides/_rels/slide16.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notesSlide" Target="../notesSlides/notesSlide5.xml"/><Relationship Id="rId1" Type="http://schemas.openxmlformats.org/officeDocument/2006/relationships/slideLayout" Target="../slideLayouts/slideLayout49.xml"/></Relationships>
</file>

<file path=ppt/slides/_rels/slide17.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notesSlide" Target="../notesSlides/notesSlide6.xml"/><Relationship Id="rId1" Type="http://schemas.openxmlformats.org/officeDocument/2006/relationships/slideLayout" Target="../slideLayouts/slideLayout4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1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93.xml"/></Relationships>
</file>

<file path=ppt/slides/_rels/slide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9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074E9C47-387C-62D5-B470-42F2F14579D4}"/>
              </a:ext>
            </a:extLst>
          </p:cNvPr>
          <p:cNvSpPr>
            <a:spLocks noGrp="1"/>
          </p:cNvSpPr>
          <p:nvPr>
            <p:ph type="body" sz="quarter" idx="10"/>
          </p:nvPr>
        </p:nvSpPr>
        <p:spPr/>
        <p:txBody>
          <a:bodyPr>
            <a:normAutofit/>
          </a:bodyPr>
          <a:lstStyle/>
          <a:p>
            <a:r>
              <a:rPr lang="en-US" dirty="0"/>
              <a:t>Business Continuity / Disaster Recovery</a:t>
            </a:r>
            <a:endParaRPr lang="en-IN" dirty="0"/>
          </a:p>
        </p:txBody>
      </p:sp>
      <p:sp>
        <p:nvSpPr>
          <p:cNvPr id="2" name="Title 1">
            <a:extLst>
              <a:ext uri="{FF2B5EF4-FFF2-40B4-BE49-F238E27FC236}">
                <a16:creationId xmlns:a16="http://schemas.microsoft.com/office/drawing/2014/main" id="{8D94690F-B385-5D4E-903E-B7E3F53211A6}"/>
              </a:ext>
            </a:extLst>
          </p:cNvPr>
          <p:cNvSpPr>
            <a:spLocks noGrp="1"/>
          </p:cNvSpPr>
          <p:nvPr>
            <p:ph type="title"/>
          </p:nvPr>
        </p:nvSpPr>
        <p:spPr>
          <a:xfrm>
            <a:off x="798588" y="1629302"/>
            <a:ext cx="7019967" cy="756806"/>
          </a:xfrm>
        </p:spPr>
        <p:txBody>
          <a:bodyPr>
            <a:normAutofit/>
          </a:bodyPr>
          <a:lstStyle/>
          <a:p>
            <a:r>
              <a:rPr lang="en-US" dirty="0"/>
              <a:t>GASSCO BC/DR Strategy</a:t>
            </a:r>
            <a:endParaRPr lang="en-IN" dirty="0"/>
          </a:p>
        </p:txBody>
      </p:sp>
    </p:spTree>
    <p:extLst>
      <p:ext uri="{BB962C8B-B14F-4D97-AF65-F5344CB8AC3E}">
        <p14:creationId xmlns:p14="http://schemas.microsoft.com/office/powerpoint/2010/main" val="31334212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BB51B6F-A6B6-4C5C-87D8-20DB1C857613}"/>
              </a:ext>
            </a:extLst>
          </p:cNvPr>
          <p:cNvSpPr>
            <a:spLocks noGrp="1"/>
          </p:cNvSpPr>
          <p:nvPr>
            <p:ph type="title"/>
          </p:nvPr>
        </p:nvSpPr>
        <p:spPr/>
        <p:txBody>
          <a:bodyPr>
            <a:normAutofit/>
          </a:bodyPr>
          <a:lstStyle/>
          <a:p>
            <a:r>
              <a:rPr lang="en-US" dirty="0"/>
              <a:t>Scenarios</a:t>
            </a:r>
          </a:p>
        </p:txBody>
      </p:sp>
      <p:sp>
        <p:nvSpPr>
          <p:cNvPr id="15" name="Rectangle 14">
            <a:extLst>
              <a:ext uri="{FF2B5EF4-FFF2-40B4-BE49-F238E27FC236}">
                <a16:creationId xmlns:a16="http://schemas.microsoft.com/office/drawing/2014/main" id="{CBA1FAEC-89C1-45D3-A2B7-137DC701529F}"/>
              </a:ext>
            </a:extLst>
          </p:cNvPr>
          <p:cNvSpPr/>
          <p:nvPr/>
        </p:nvSpPr>
        <p:spPr bwMode="auto">
          <a:xfrm>
            <a:off x="588263" y="1701612"/>
            <a:ext cx="363795" cy="4269979"/>
          </a:xfrm>
          <a:prstGeom prst="rect">
            <a:avLst/>
          </a:prstGeom>
          <a:solidFill>
            <a:srgbClr val="2F2F2F"/>
          </a:solidFill>
          <a:ln w="9525" cap="flat" cmpd="sng" algn="ctr">
            <a:noFill/>
            <a:prstDash val="solid"/>
            <a:headEnd type="none" w="med" len="med"/>
            <a:tailEnd type="none" w="med" len="med"/>
          </a:ln>
          <a:effectLst/>
        </p:spPr>
        <p:txBody>
          <a:bodyPr rot="0" spcFirstLastPara="0" vertOverflow="overflow" horzOverflow="overflow" vert="horz" wrap="square" lIns="89642" tIns="89642" rIns="89642" bIns="89642"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Arial"/>
                <a:ea typeface="Segoe UI" pitchFamily="34" charset="0"/>
                <a:cs typeface="Segoe UI" pitchFamily="34" charset="0"/>
              </a:rPr>
              <a:t>#</a:t>
            </a:r>
          </a:p>
          <a:p>
            <a:pPr marL="0" marR="0" lvl="0" indent="0" algn="ctr" defTabSz="914102" rtl="0" eaLnBrk="1" fontAlgn="base" latinLnBrk="0" hangingPunct="1">
              <a:lnSpc>
                <a:spcPct val="15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Arial"/>
                <a:ea typeface="Segoe UI" pitchFamily="34" charset="0"/>
                <a:cs typeface="Segoe UI" pitchFamily="34" charset="0"/>
              </a:rPr>
              <a:t>A</a:t>
            </a:r>
          </a:p>
          <a:p>
            <a:pPr marL="0" marR="0" lvl="0" indent="0" algn="ctr" defTabSz="914102" rtl="0" eaLnBrk="1" fontAlgn="base" latinLnBrk="0" hangingPunct="1">
              <a:lnSpc>
                <a:spcPct val="15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Arial"/>
                <a:ea typeface="Segoe UI" pitchFamily="34" charset="0"/>
                <a:cs typeface="Segoe UI" pitchFamily="34" charset="0"/>
              </a:rPr>
              <a:t>B</a:t>
            </a:r>
          </a:p>
          <a:p>
            <a:pPr marL="0" marR="0" lvl="0" indent="0" algn="ctr" defTabSz="914102" rtl="0" eaLnBrk="1" fontAlgn="base" latinLnBrk="0" hangingPunct="1">
              <a:lnSpc>
                <a:spcPct val="15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50E6FF"/>
                </a:solidFill>
                <a:effectLst/>
                <a:uLnTx/>
                <a:uFillTx/>
                <a:latin typeface="Arial"/>
                <a:ea typeface="Segoe UI" pitchFamily="34" charset="0"/>
                <a:cs typeface="Segoe UI" pitchFamily="34" charset="0"/>
              </a:rPr>
              <a:t>C</a:t>
            </a:r>
          </a:p>
          <a:p>
            <a:pPr marL="0" marR="0" lvl="0" indent="0" algn="ctr" defTabSz="914102" rtl="0" eaLnBrk="1" fontAlgn="base" latinLnBrk="0" hangingPunct="1">
              <a:lnSpc>
                <a:spcPct val="15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50E6FF"/>
                </a:solidFill>
                <a:effectLst/>
                <a:uLnTx/>
                <a:uFillTx/>
                <a:latin typeface="Arial"/>
                <a:ea typeface="Segoe UI" pitchFamily="34" charset="0"/>
                <a:cs typeface="Segoe UI" pitchFamily="34" charset="0"/>
              </a:rPr>
              <a:t>D</a:t>
            </a:r>
          </a:p>
          <a:p>
            <a:pPr marL="0" marR="0" lvl="0" indent="0" algn="ctr" defTabSz="914102" rtl="0" eaLnBrk="1" fontAlgn="base" latinLnBrk="0" hangingPunct="1">
              <a:lnSpc>
                <a:spcPct val="15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50E6FF"/>
                </a:solidFill>
                <a:effectLst/>
                <a:uLnTx/>
                <a:uFillTx/>
                <a:latin typeface="Arial"/>
                <a:ea typeface="Segoe UI" pitchFamily="34" charset="0"/>
                <a:cs typeface="Segoe UI" pitchFamily="34" charset="0"/>
              </a:rPr>
              <a:t>E</a:t>
            </a:r>
          </a:p>
          <a:p>
            <a:pPr marL="0" marR="0" lvl="0" indent="0" algn="ctr" defTabSz="914102" rtl="0" eaLnBrk="1" fontAlgn="base" latinLnBrk="0" hangingPunct="1">
              <a:lnSpc>
                <a:spcPct val="150000"/>
              </a:lnSpc>
              <a:spcBef>
                <a:spcPct val="0"/>
              </a:spcBef>
              <a:spcAft>
                <a:spcPct val="0"/>
              </a:spcAft>
              <a:buClrTx/>
              <a:buSzTx/>
              <a:buFontTx/>
              <a:buNone/>
              <a:tabLst/>
              <a:defRPr/>
            </a:pPr>
            <a:endParaRPr kumimoji="0" lang="en-US" sz="1400" b="0" i="0" u="none" strike="noStrike" kern="0" cap="none" spc="0" normalizeH="0" baseline="0" noProof="0" dirty="0">
              <a:ln>
                <a:noFill/>
              </a:ln>
              <a:solidFill>
                <a:prstClr val="black">
                  <a:lumMod val="95000"/>
                </a:prstClr>
              </a:solidFill>
              <a:effectLst/>
              <a:uLnTx/>
              <a:uFillTx/>
              <a:latin typeface="Arial"/>
              <a:ea typeface="Segoe UI" pitchFamily="34" charset="0"/>
              <a:cs typeface="Segoe UI" pitchFamily="34" charset="0"/>
            </a:endParaRPr>
          </a:p>
          <a:p>
            <a:pPr marL="0" marR="0" lvl="0" indent="0" algn="ctr" defTabSz="914102" rtl="0" eaLnBrk="1" fontAlgn="base" latinLnBrk="0" hangingPunct="1">
              <a:lnSpc>
                <a:spcPct val="15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Arial"/>
                <a:ea typeface="Segoe UI" pitchFamily="34" charset="0"/>
                <a:cs typeface="Segoe UI" pitchFamily="34" charset="0"/>
              </a:rPr>
              <a:t>F</a:t>
            </a:r>
          </a:p>
          <a:p>
            <a:pPr marL="0" marR="0" lvl="0" indent="0" algn="ctr" defTabSz="914102" rtl="0" eaLnBrk="1" fontAlgn="base" latinLnBrk="0" hangingPunct="1">
              <a:lnSpc>
                <a:spcPct val="15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Arial"/>
                <a:ea typeface="Segoe UI" pitchFamily="34" charset="0"/>
                <a:cs typeface="Segoe UI" pitchFamily="34" charset="0"/>
              </a:rPr>
              <a:t>G</a:t>
            </a:r>
          </a:p>
          <a:p>
            <a:pPr marL="0" marR="0" lvl="0" indent="0" algn="ctr" defTabSz="914102" rtl="0" eaLnBrk="1" fontAlgn="base" latinLnBrk="0" hangingPunct="1">
              <a:lnSpc>
                <a:spcPct val="15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Arial"/>
                <a:ea typeface="Segoe UI" pitchFamily="34" charset="0"/>
                <a:cs typeface="Segoe UI" pitchFamily="34" charset="0"/>
              </a:rPr>
              <a:t>H</a:t>
            </a:r>
          </a:p>
          <a:p>
            <a:pPr marL="0" marR="0" lvl="0" indent="0" algn="ctr" defTabSz="914102" rtl="0" eaLnBrk="1" fontAlgn="base" latinLnBrk="0" hangingPunct="1">
              <a:lnSpc>
                <a:spcPct val="150000"/>
              </a:lnSpc>
              <a:spcBef>
                <a:spcPct val="0"/>
              </a:spcBef>
              <a:spcAft>
                <a:spcPct val="0"/>
              </a:spcAft>
              <a:buClrTx/>
              <a:buSzTx/>
              <a:buFontTx/>
              <a:buNone/>
              <a:tabLst/>
              <a:defRPr/>
            </a:pPr>
            <a:endParaRPr kumimoji="0" lang="en-US" sz="1400" b="0" i="0" u="none" strike="noStrike" kern="0" cap="none" spc="0" normalizeH="0" baseline="0" noProof="0" dirty="0">
              <a:ln>
                <a:noFill/>
              </a:ln>
              <a:solidFill>
                <a:prstClr val="black">
                  <a:lumMod val="95000"/>
                </a:prstClr>
              </a:solidFill>
              <a:effectLst/>
              <a:uLnTx/>
              <a:uFillTx/>
              <a:latin typeface="Arial"/>
              <a:ea typeface="Segoe UI" pitchFamily="34" charset="0"/>
              <a:cs typeface="Segoe UI" pitchFamily="34" charset="0"/>
            </a:endParaRPr>
          </a:p>
          <a:p>
            <a:pPr marL="0" marR="0" lvl="0" indent="0" algn="ctr" defTabSz="914102" rtl="0" eaLnBrk="1" fontAlgn="base" latinLnBrk="0" hangingPunct="1">
              <a:lnSpc>
                <a:spcPct val="150000"/>
              </a:lnSpc>
              <a:spcBef>
                <a:spcPct val="0"/>
              </a:spcBef>
              <a:spcAft>
                <a:spcPct val="0"/>
              </a:spcAft>
              <a:buClrTx/>
              <a:buSzTx/>
              <a:buFontTx/>
              <a:buNone/>
              <a:tabLst/>
              <a:defRPr/>
            </a:pPr>
            <a:r>
              <a:rPr kumimoji="0" lang="en-US" sz="1400" b="0" i="0" u="none" strike="noStrike" kern="0" cap="none" spc="0" normalizeH="0" baseline="0" noProof="0" dirty="0">
                <a:ln>
                  <a:noFill/>
                </a:ln>
                <a:solidFill>
                  <a:prstClr val="white"/>
                </a:solidFill>
                <a:effectLst/>
                <a:uLnTx/>
                <a:uFillTx/>
                <a:latin typeface="Arial"/>
                <a:ea typeface="Segoe UI" pitchFamily="34" charset="0"/>
                <a:cs typeface="Segoe UI" pitchFamily="34" charset="0"/>
              </a:rPr>
              <a:t>I</a:t>
            </a:r>
          </a:p>
        </p:txBody>
      </p:sp>
      <p:sp>
        <p:nvSpPr>
          <p:cNvPr id="16" name="Rectangle 15">
            <a:extLst>
              <a:ext uri="{FF2B5EF4-FFF2-40B4-BE49-F238E27FC236}">
                <a16:creationId xmlns:a16="http://schemas.microsoft.com/office/drawing/2014/main" id="{7464D32E-7F1A-4751-8147-6D509D4B03B4}"/>
              </a:ext>
            </a:extLst>
          </p:cNvPr>
          <p:cNvSpPr/>
          <p:nvPr/>
        </p:nvSpPr>
        <p:spPr bwMode="auto">
          <a:xfrm>
            <a:off x="967362" y="1701613"/>
            <a:ext cx="2835517" cy="4269978"/>
          </a:xfrm>
          <a:prstGeom prst="rect">
            <a:avLst/>
          </a:prstGeom>
          <a:solidFill>
            <a:srgbClr val="2F2F2F"/>
          </a:solidFill>
          <a:ln w="9525" cap="flat" cmpd="sng" algn="ctr">
            <a:noFill/>
            <a:prstDash val="solid"/>
            <a:headEnd type="none" w="med" len="med"/>
            <a:tailEnd type="none" w="med" len="med"/>
          </a:ln>
          <a:effectLst/>
        </p:spPr>
        <p:txBody>
          <a:bodyPr rot="0" spcFirstLastPara="0" vertOverflow="overflow" horzOverflow="overflow" vert="horz" wrap="square" lIns="89642" tIns="89642" rIns="89642" bIns="89642"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Arial"/>
                <a:ea typeface="Segoe UI" pitchFamily="34" charset="0"/>
                <a:cs typeface="Segoe UI" pitchFamily="34" charset="0"/>
              </a:rPr>
              <a:t>Scenario</a:t>
            </a:r>
          </a:p>
          <a:p>
            <a:pPr marL="0" marR="0" lvl="0" indent="0" algn="l" defTabSz="914102" rtl="0" eaLnBrk="1" fontAlgn="base" latinLnBrk="0" hangingPunct="1">
              <a:lnSpc>
                <a:spcPct val="15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Arial"/>
                <a:ea typeface="Segoe UI" pitchFamily="34" charset="0"/>
                <a:cs typeface="Segoe UI" pitchFamily="34" charset="0"/>
              </a:rPr>
              <a:t>Hardware failure</a:t>
            </a:r>
          </a:p>
          <a:p>
            <a:pPr marL="0" marR="0" lvl="0" indent="0" algn="l" defTabSz="914102" rtl="0" eaLnBrk="1" fontAlgn="base" latinLnBrk="0" hangingPunct="1">
              <a:lnSpc>
                <a:spcPct val="15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Arial"/>
                <a:ea typeface="Segoe UI" pitchFamily="34" charset="0"/>
                <a:cs typeface="Segoe UI" pitchFamily="34" charset="0"/>
              </a:rPr>
              <a:t>Rack failure</a:t>
            </a:r>
          </a:p>
          <a:p>
            <a:pPr marL="0" marR="0" lvl="0" indent="0" algn="l" defTabSz="914102" rtl="0" eaLnBrk="1" fontAlgn="base" latinLnBrk="0" hangingPunct="1">
              <a:lnSpc>
                <a:spcPct val="15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50E6FF"/>
                </a:solidFill>
                <a:effectLst/>
                <a:uLnTx/>
                <a:uFillTx/>
                <a:latin typeface="Arial"/>
                <a:ea typeface="Segoe UI" pitchFamily="34" charset="0"/>
                <a:cs typeface="Segoe UI" pitchFamily="34" charset="0"/>
              </a:rPr>
              <a:t>Transient failure</a:t>
            </a:r>
            <a:br>
              <a:rPr kumimoji="0" lang="en-US" sz="1400" b="0" i="0" u="none" strike="noStrike" kern="0" cap="none" spc="0" normalizeH="0" baseline="0" noProof="0" dirty="0">
                <a:ln>
                  <a:noFill/>
                </a:ln>
                <a:solidFill>
                  <a:srgbClr val="50E6FF"/>
                </a:solidFill>
                <a:effectLst/>
                <a:uLnTx/>
                <a:uFillTx/>
                <a:latin typeface="Arial"/>
                <a:ea typeface="Segoe UI" pitchFamily="34" charset="0"/>
                <a:cs typeface="Segoe UI" pitchFamily="34" charset="0"/>
              </a:rPr>
            </a:br>
            <a:r>
              <a:rPr kumimoji="0" lang="en-US" sz="1400" b="0" i="0" u="none" strike="noStrike" kern="0" cap="none" spc="0" normalizeH="0" baseline="0" noProof="0" dirty="0">
                <a:ln>
                  <a:noFill/>
                </a:ln>
                <a:solidFill>
                  <a:srgbClr val="50E6FF"/>
                </a:solidFill>
                <a:effectLst/>
                <a:uLnTx/>
                <a:uFillTx/>
                <a:latin typeface="Arial"/>
                <a:ea typeface="Segoe UI" pitchFamily="34" charset="0"/>
                <a:cs typeface="Segoe UI" pitchFamily="34" charset="0"/>
              </a:rPr>
              <a:t>Datacenter failure</a:t>
            </a:r>
            <a:br>
              <a:rPr kumimoji="0" lang="en-US" sz="1400" b="0" i="0" u="none" strike="noStrike" kern="0" cap="none" spc="0" normalizeH="0" baseline="0" noProof="0" dirty="0">
                <a:ln>
                  <a:noFill/>
                </a:ln>
                <a:solidFill>
                  <a:srgbClr val="50E6FF"/>
                </a:solidFill>
                <a:effectLst/>
                <a:uLnTx/>
                <a:uFillTx/>
                <a:latin typeface="Arial"/>
                <a:ea typeface="Segoe UI" pitchFamily="34" charset="0"/>
                <a:cs typeface="Segoe UI" pitchFamily="34" charset="0"/>
              </a:rPr>
            </a:br>
            <a:r>
              <a:rPr kumimoji="0" lang="en-US" sz="1400" b="0" i="0" u="none" strike="noStrike" kern="0" cap="none" spc="0" normalizeH="0" baseline="0" noProof="0" dirty="0">
                <a:ln>
                  <a:noFill/>
                </a:ln>
                <a:solidFill>
                  <a:srgbClr val="50E6FF"/>
                </a:solidFill>
                <a:effectLst/>
                <a:uLnTx/>
                <a:uFillTx/>
                <a:latin typeface="Arial"/>
                <a:ea typeface="Segoe UI" pitchFamily="34" charset="0"/>
                <a:cs typeface="Segoe UI" pitchFamily="34" charset="0"/>
              </a:rPr>
              <a:t>Regional failure</a:t>
            </a:r>
          </a:p>
          <a:p>
            <a:pPr marL="0" marR="0" lvl="0" indent="0" algn="l" defTabSz="914102" rtl="0" eaLnBrk="1" fontAlgn="base" latinLnBrk="0" hangingPunct="1">
              <a:lnSpc>
                <a:spcPct val="150000"/>
              </a:lnSpc>
              <a:spcBef>
                <a:spcPct val="0"/>
              </a:spcBef>
              <a:spcAft>
                <a:spcPct val="0"/>
              </a:spcAft>
              <a:buClrTx/>
              <a:buSzTx/>
              <a:buFontTx/>
              <a:buNone/>
              <a:tabLst/>
              <a:defRPr/>
            </a:pPr>
            <a:endParaRPr kumimoji="0" lang="en-US" sz="1400" b="0" i="0" u="none" strike="noStrike" kern="0" cap="none" spc="0" normalizeH="0" baseline="0" noProof="0" dirty="0">
              <a:ln>
                <a:noFill/>
              </a:ln>
              <a:solidFill>
                <a:prstClr val="black">
                  <a:lumMod val="95000"/>
                </a:prstClr>
              </a:solidFill>
              <a:effectLst/>
              <a:uLnTx/>
              <a:uFillTx/>
              <a:latin typeface="Arial"/>
              <a:ea typeface="Segoe UI" pitchFamily="34" charset="0"/>
              <a:cs typeface="Segoe UI" pitchFamily="34" charset="0"/>
            </a:endParaRPr>
          </a:p>
          <a:p>
            <a:pPr marL="0" marR="0" lvl="0" indent="0" algn="l" defTabSz="914102" rtl="0" eaLnBrk="1" fontAlgn="base" latinLnBrk="0" hangingPunct="1">
              <a:lnSpc>
                <a:spcPct val="15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Arial"/>
                <a:ea typeface="Segoe UI" pitchFamily="34" charset="0"/>
                <a:cs typeface="Segoe UI" pitchFamily="34" charset="0"/>
              </a:rPr>
              <a:t>Accidental data deletion</a:t>
            </a:r>
          </a:p>
          <a:p>
            <a:pPr marL="0" marR="0" lvl="0" indent="0" algn="l" defTabSz="914102" rtl="0" eaLnBrk="1" fontAlgn="base" latinLnBrk="0" hangingPunct="1">
              <a:lnSpc>
                <a:spcPct val="15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Arial"/>
                <a:ea typeface="Segoe UI" pitchFamily="34" charset="0"/>
                <a:cs typeface="Segoe UI" pitchFamily="34" charset="0"/>
              </a:rPr>
              <a:t>Intentional data deletion</a:t>
            </a:r>
          </a:p>
          <a:p>
            <a:pPr marL="0" marR="0" lvl="0" indent="0" algn="l" defTabSz="914102" rtl="0" eaLnBrk="1" fontAlgn="base" latinLnBrk="0" hangingPunct="1">
              <a:lnSpc>
                <a:spcPct val="15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Arial"/>
                <a:ea typeface="Segoe UI" pitchFamily="34" charset="0"/>
                <a:cs typeface="Segoe UI" pitchFamily="34" charset="0"/>
              </a:rPr>
              <a:t>Ransomware</a:t>
            </a:r>
          </a:p>
          <a:p>
            <a:pPr marL="0" marR="0" lvl="0" indent="0" algn="l" defTabSz="914102" rtl="0" eaLnBrk="1" fontAlgn="base" latinLnBrk="0" hangingPunct="1">
              <a:lnSpc>
                <a:spcPct val="150000"/>
              </a:lnSpc>
              <a:spcBef>
                <a:spcPct val="0"/>
              </a:spcBef>
              <a:spcAft>
                <a:spcPct val="0"/>
              </a:spcAft>
              <a:buClrTx/>
              <a:buSzTx/>
              <a:buFontTx/>
              <a:buNone/>
              <a:tabLst/>
              <a:defRPr/>
            </a:pPr>
            <a:endParaRPr kumimoji="0" lang="en-US" sz="1400" b="0" i="0" u="none" strike="noStrike" kern="0" cap="none" spc="0" normalizeH="0" baseline="0" noProof="0" dirty="0">
              <a:ln>
                <a:noFill/>
              </a:ln>
              <a:solidFill>
                <a:prstClr val="black">
                  <a:lumMod val="95000"/>
                </a:prstClr>
              </a:solidFill>
              <a:effectLst/>
              <a:uLnTx/>
              <a:uFillTx/>
              <a:latin typeface="Arial"/>
              <a:ea typeface="Segoe UI" pitchFamily="34" charset="0"/>
              <a:cs typeface="Segoe UI" pitchFamily="34" charset="0"/>
            </a:endParaRPr>
          </a:p>
          <a:p>
            <a:pPr marL="0" marR="0" lvl="0" indent="0" algn="l" defTabSz="914102" rtl="0" eaLnBrk="1" fontAlgn="base" latinLnBrk="0" hangingPunct="1">
              <a:lnSpc>
                <a:spcPct val="150000"/>
              </a:lnSpc>
              <a:spcBef>
                <a:spcPct val="0"/>
              </a:spcBef>
              <a:spcAft>
                <a:spcPct val="0"/>
              </a:spcAft>
              <a:buClrTx/>
              <a:buSzTx/>
              <a:buFontTx/>
              <a:buNone/>
              <a:tabLst/>
              <a:defRPr/>
            </a:pPr>
            <a:r>
              <a:rPr kumimoji="0" lang="en-US" sz="1400" b="0" i="0" u="none" strike="noStrike" kern="0" cap="none" spc="0" normalizeH="0" baseline="0" noProof="0" dirty="0">
                <a:ln>
                  <a:noFill/>
                </a:ln>
                <a:solidFill>
                  <a:prstClr val="white"/>
                </a:solidFill>
                <a:effectLst/>
                <a:uLnTx/>
                <a:uFillTx/>
                <a:latin typeface="Arial"/>
                <a:ea typeface="Segoe UI" pitchFamily="34" charset="0"/>
                <a:cs typeface="Segoe UI" pitchFamily="34" charset="0"/>
              </a:rPr>
              <a:t>Compromised subscription owner</a:t>
            </a:r>
          </a:p>
        </p:txBody>
      </p:sp>
      <p:sp>
        <p:nvSpPr>
          <p:cNvPr id="17" name="Rectangle 16">
            <a:extLst>
              <a:ext uri="{FF2B5EF4-FFF2-40B4-BE49-F238E27FC236}">
                <a16:creationId xmlns:a16="http://schemas.microsoft.com/office/drawing/2014/main" id="{3276EC5D-C90C-4FC8-81CA-35DC316C3916}"/>
              </a:ext>
            </a:extLst>
          </p:cNvPr>
          <p:cNvSpPr/>
          <p:nvPr/>
        </p:nvSpPr>
        <p:spPr bwMode="auto">
          <a:xfrm>
            <a:off x="3816310" y="1701614"/>
            <a:ext cx="7785554" cy="4269977"/>
          </a:xfrm>
          <a:prstGeom prst="rect">
            <a:avLst/>
          </a:prstGeom>
          <a:solidFill>
            <a:srgbClr val="2F2F2F"/>
          </a:solidFill>
          <a:ln w="9525" cap="flat" cmpd="sng" algn="ctr">
            <a:noFill/>
            <a:prstDash val="solid"/>
            <a:headEnd type="none" w="med" len="med"/>
            <a:tailEnd type="none" w="med" len="med"/>
          </a:ln>
          <a:effectLst/>
        </p:spPr>
        <p:txBody>
          <a:bodyPr rot="0" spcFirstLastPara="0" vertOverflow="overflow" horzOverflow="overflow" vert="horz" wrap="square" lIns="89642" tIns="89642" rIns="89642" bIns="89642"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Arial"/>
                <a:ea typeface="Segoe UI" pitchFamily="34" charset="0"/>
                <a:cs typeface="Segoe UI" pitchFamily="34" charset="0"/>
              </a:rPr>
              <a:t>Description</a:t>
            </a:r>
          </a:p>
          <a:p>
            <a:pPr marL="0" marR="0" lvl="0" indent="0" algn="l" defTabSz="914102" rtl="0" eaLnBrk="1" fontAlgn="base" latinLnBrk="0" hangingPunct="1">
              <a:lnSpc>
                <a:spcPct val="15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Arial"/>
                <a:ea typeface="Segoe UI" pitchFamily="34" charset="0"/>
                <a:cs typeface="Segoe UI" pitchFamily="34" charset="0"/>
              </a:rPr>
              <a:t>A failure of any hardware component including computer, network, or storage hardware</a:t>
            </a:r>
          </a:p>
          <a:p>
            <a:pPr marL="0" marR="0" lvl="0" indent="0" algn="l" defTabSz="914102" rtl="0" eaLnBrk="1" fontAlgn="base" latinLnBrk="0" hangingPunct="1">
              <a:lnSpc>
                <a:spcPct val="15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Arial"/>
                <a:ea typeface="Segoe UI" pitchFamily="34" charset="0"/>
                <a:cs typeface="Segoe UI" pitchFamily="34" charset="0"/>
              </a:rPr>
              <a:t>A failure of multiple hardware components, including computer, network, or storage hardware</a:t>
            </a:r>
          </a:p>
          <a:p>
            <a:pPr marL="0" marR="0" lvl="0" indent="0" algn="l" defTabSz="914102" rtl="0" eaLnBrk="1" fontAlgn="base" latinLnBrk="0" hangingPunct="1">
              <a:lnSpc>
                <a:spcPct val="15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50E6FF"/>
                </a:solidFill>
                <a:effectLst/>
                <a:uLnTx/>
                <a:uFillTx/>
                <a:latin typeface="Arial"/>
                <a:ea typeface="Segoe UI" pitchFamily="34" charset="0"/>
                <a:cs typeface="Segoe UI" pitchFamily="34" charset="0"/>
              </a:rPr>
              <a:t>Requests between various components fail intermittently</a:t>
            </a:r>
          </a:p>
          <a:p>
            <a:pPr marL="0" marR="0" lvl="0" indent="0" algn="l" defTabSz="914102" rtl="0" eaLnBrk="1" fontAlgn="base" latinLnBrk="0" hangingPunct="1">
              <a:lnSpc>
                <a:spcPct val="15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50E6FF"/>
                </a:solidFill>
                <a:effectLst/>
                <a:uLnTx/>
                <a:uFillTx/>
                <a:latin typeface="Arial"/>
                <a:ea typeface="Segoe UI" pitchFamily="34" charset="0"/>
                <a:cs typeface="Segoe UI" pitchFamily="34" charset="0"/>
              </a:rPr>
              <a:t>An entire datacenter becoming unavailable due to power grid outages, fires or similar</a:t>
            </a:r>
          </a:p>
          <a:p>
            <a:pPr marL="0" marR="0" lvl="0" indent="0" algn="l" defTabSz="914102" rtl="0" eaLnBrk="1" fontAlgn="base" latinLnBrk="0" hangingPunct="1">
              <a:lnSpc>
                <a:spcPct val="15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50E6FF"/>
                </a:solidFill>
                <a:effectLst/>
                <a:uLnTx/>
                <a:uFillTx/>
                <a:latin typeface="Arial"/>
                <a:ea typeface="Segoe UI" pitchFamily="34" charset="0"/>
                <a:cs typeface="Segoe UI" pitchFamily="34" charset="0"/>
              </a:rPr>
              <a:t>Natural disaster or equivalent affecting multiple datacenters in a region, causing the entire region to go down</a:t>
            </a:r>
          </a:p>
          <a:p>
            <a:pPr marL="0" marR="0" lvl="0" indent="0" algn="l" defTabSz="914102" rtl="0" eaLnBrk="1" fontAlgn="base" latinLnBrk="0" hangingPunct="1">
              <a:lnSpc>
                <a:spcPct val="15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Arial"/>
                <a:ea typeface="Segoe UI" pitchFamily="34" charset="0"/>
                <a:cs typeface="Segoe UI" pitchFamily="34" charset="0"/>
              </a:rPr>
              <a:t>GASSCO mistakenly deletes or corrupts data</a:t>
            </a:r>
          </a:p>
          <a:p>
            <a:pPr marL="0" marR="0" lvl="0" indent="0" algn="l" defTabSz="914102" rtl="0" eaLnBrk="1" fontAlgn="base" latinLnBrk="0" hangingPunct="1">
              <a:lnSpc>
                <a:spcPct val="15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Arial"/>
                <a:ea typeface="Segoe UI" pitchFamily="34" charset="0"/>
                <a:cs typeface="Segoe UI" pitchFamily="34" charset="0"/>
              </a:rPr>
              <a:t>GASSCO intentionally deletes or corrupts data</a:t>
            </a:r>
          </a:p>
          <a:p>
            <a:pPr marL="0" marR="0" lvl="0" indent="0" algn="l" defTabSz="914102" rtl="0" eaLnBrk="1" fontAlgn="base" latinLnBrk="0" hangingPunct="1">
              <a:lnSpc>
                <a:spcPct val="15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Arial"/>
                <a:ea typeface="Segoe UI" pitchFamily="34" charset="0"/>
                <a:cs typeface="Segoe UI" pitchFamily="34" charset="0"/>
              </a:rPr>
              <a:t>Ransomware software automatically spreads to all GASSCO systems in Azure (unless barriers are in place), and if run successfully, encrypts these</a:t>
            </a:r>
          </a:p>
          <a:p>
            <a:pPr marL="0" marR="0" lvl="0" indent="0" algn="l" defTabSz="914102" rtl="0" eaLnBrk="1" fontAlgn="base" latinLnBrk="0" hangingPunct="1">
              <a:lnSpc>
                <a:spcPct val="150000"/>
              </a:lnSpc>
              <a:spcBef>
                <a:spcPct val="0"/>
              </a:spcBef>
              <a:spcAft>
                <a:spcPct val="0"/>
              </a:spcAft>
              <a:buClrTx/>
              <a:buSzTx/>
              <a:buFontTx/>
              <a:buNone/>
              <a:tabLst/>
              <a:defRPr/>
            </a:pPr>
            <a:r>
              <a:rPr kumimoji="0" lang="en-US" sz="1400" b="0" i="0" u="none" strike="noStrike" kern="0" cap="none" spc="0" normalizeH="0" baseline="0" noProof="0" dirty="0">
                <a:ln>
                  <a:noFill/>
                </a:ln>
                <a:solidFill>
                  <a:prstClr val="white"/>
                </a:solidFill>
                <a:effectLst/>
                <a:uLnTx/>
                <a:uFillTx/>
                <a:latin typeface="Arial"/>
                <a:ea typeface="Segoe UI" pitchFamily="34" charset="0"/>
                <a:cs typeface="Segoe UI" pitchFamily="34" charset="0"/>
              </a:rPr>
              <a:t>Someone (from inside or outside GASSCO) has or obtains full control over the subscription and intentionally deletes subscription and all content.</a:t>
            </a:r>
          </a:p>
        </p:txBody>
      </p:sp>
      <p:cxnSp>
        <p:nvCxnSpPr>
          <p:cNvPr id="19" name="Straight Connector 18">
            <a:extLst>
              <a:ext uri="{FF2B5EF4-FFF2-40B4-BE49-F238E27FC236}">
                <a16:creationId xmlns:a16="http://schemas.microsoft.com/office/drawing/2014/main" id="{F7A1704A-AB76-47B5-B53A-835B6C32DA91}"/>
              </a:ext>
            </a:extLst>
          </p:cNvPr>
          <p:cNvCxnSpPr>
            <a:cxnSpLocks/>
          </p:cNvCxnSpPr>
          <p:nvPr/>
        </p:nvCxnSpPr>
        <p:spPr>
          <a:xfrm>
            <a:off x="588263" y="2084040"/>
            <a:ext cx="11015474" cy="0"/>
          </a:xfrm>
          <a:prstGeom prst="line">
            <a:avLst/>
          </a:prstGeom>
          <a:ln w="15875">
            <a:headEnd type="none" w="lg" len="med"/>
            <a:tailEnd type="none" w="lg" len="med"/>
          </a:ln>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6C78597A-C024-4C5A-B65F-FF897127E1FE}"/>
              </a:ext>
            </a:extLst>
          </p:cNvPr>
          <p:cNvCxnSpPr>
            <a:cxnSpLocks/>
          </p:cNvCxnSpPr>
          <p:nvPr/>
        </p:nvCxnSpPr>
        <p:spPr>
          <a:xfrm flipV="1">
            <a:off x="594926" y="3020237"/>
            <a:ext cx="11012410" cy="8106"/>
          </a:xfrm>
          <a:prstGeom prst="line">
            <a:avLst/>
          </a:prstGeom>
          <a:ln w="15875">
            <a:headEnd type="none" w="lg" len="med"/>
            <a:tailEnd type="none" w="lg" len="med"/>
          </a:ln>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371C3E9C-239B-4F70-AE7C-DEAA0505F6E5}"/>
              </a:ext>
            </a:extLst>
          </p:cNvPr>
          <p:cNvCxnSpPr>
            <a:cxnSpLocks/>
          </p:cNvCxnSpPr>
          <p:nvPr/>
        </p:nvCxnSpPr>
        <p:spPr>
          <a:xfrm>
            <a:off x="595380" y="2712301"/>
            <a:ext cx="11008357" cy="0"/>
          </a:xfrm>
          <a:prstGeom prst="line">
            <a:avLst/>
          </a:prstGeom>
          <a:ln w="15875">
            <a:headEnd type="none" w="lg" len="med"/>
            <a:tailEnd type="none" w="lg" len="med"/>
          </a:ln>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CAA0847E-0E1E-4EF0-92C8-A398CB468E3B}"/>
              </a:ext>
            </a:extLst>
          </p:cNvPr>
          <p:cNvCxnSpPr>
            <a:cxnSpLocks/>
          </p:cNvCxnSpPr>
          <p:nvPr/>
        </p:nvCxnSpPr>
        <p:spPr>
          <a:xfrm>
            <a:off x="610059" y="3356740"/>
            <a:ext cx="10996199" cy="8106"/>
          </a:xfrm>
          <a:prstGeom prst="line">
            <a:avLst/>
          </a:prstGeom>
          <a:ln w="15875">
            <a:headEnd type="none" w="lg" len="med"/>
            <a:tailEnd type="none" w="lg" len="med"/>
          </a:ln>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E7CA74DF-A621-464C-AD20-093951E1CF43}"/>
              </a:ext>
            </a:extLst>
          </p:cNvPr>
          <p:cNvCxnSpPr>
            <a:cxnSpLocks/>
          </p:cNvCxnSpPr>
          <p:nvPr/>
        </p:nvCxnSpPr>
        <p:spPr>
          <a:xfrm flipV="1">
            <a:off x="593759" y="2415598"/>
            <a:ext cx="11008357" cy="0"/>
          </a:xfrm>
          <a:prstGeom prst="line">
            <a:avLst/>
          </a:prstGeom>
          <a:ln w="15875">
            <a:headEnd type="none" w="lg" len="med"/>
            <a:tailEnd type="none" w="lg" len="med"/>
          </a:ln>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24D27356-F5A2-41D6-BD0C-A99AB0C3F2A5}"/>
              </a:ext>
            </a:extLst>
          </p:cNvPr>
          <p:cNvCxnSpPr>
            <a:cxnSpLocks/>
          </p:cNvCxnSpPr>
          <p:nvPr/>
        </p:nvCxnSpPr>
        <p:spPr>
          <a:xfrm>
            <a:off x="593758" y="3989226"/>
            <a:ext cx="10992145" cy="20265"/>
          </a:xfrm>
          <a:prstGeom prst="line">
            <a:avLst/>
          </a:prstGeom>
          <a:ln w="15875">
            <a:headEnd type="none" w="lg" len="med"/>
            <a:tailEnd type="none" w="lg" len="med"/>
          </a:ln>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F9C55962-9122-442E-ABF3-11C5762FFD48}"/>
              </a:ext>
            </a:extLst>
          </p:cNvPr>
          <p:cNvCxnSpPr>
            <a:cxnSpLocks/>
          </p:cNvCxnSpPr>
          <p:nvPr/>
        </p:nvCxnSpPr>
        <p:spPr>
          <a:xfrm>
            <a:off x="589705" y="4326181"/>
            <a:ext cx="11012411" cy="28371"/>
          </a:xfrm>
          <a:prstGeom prst="line">
            <a:avLst/>
          </a:prstGeom>
          <a:ln w="15875">
            <a:headEnd type="none" w="lg" len="med"/>
            <a:tailEnd type="none" w="lg" len="med"/>
          </a:ln>
        </p:spPr>
        <p:style>
          <a:lnRef idx="1">
            <a:schemeClr val="dk1"/>
          </a:lnRef>
          <a:fillRef idx="0">
            <a:schemeClr val="dk1"/>
          </a:fillRef>
          <a:effectRef idx="0">
            <a:schemeClr val="dk1"/>
          </a:effectRef>
          <a:fontRef idx="minor">
            <a:schemeClr val="tx1"/>
          </a:fontRef>
        </p:style>
      </p:cxnSp>
      <p:cxnSp>
        <p:nvCxnSpPr>
          <p:cNvPr id="31" name="Straight Connector 30">
            <a:extLst>
              <a:ext uri="{FF2B5EF4-FFF2-40B4-BE49-F238E27FC236}">
                <a16:creationId xmlns:a16="http://schemas.microsoft.com/office/drawing/2014/main" id="{C29A230F-39CC-4802-A5AB-693D3072E7B7}"/>
              </a:ext>
            </a:extLst>
          </p:cNvPr>
          <p:cNvCxnSpPr>
            <a:cxnSpLocks/>
          </p:cNvCxnSpPr>
          <p:nvPr/>
        </p:nvCxnSpPr>
        <p:spPr>
          <a:xfrm>
            <a:off x="588263" y="4651528"/>
            <a:ext cx="10996198" cy="4053"/>
          </a:xfrm>
          <a:prstGeom prst="line">
            <a:avLst/>
          </a:prstGeom>
          <a:ln w="15875">
            <a:headEnd type="none" w="lg" len="med"/>
            <a:tailEnd type="none" w="lg" len="med"/>
          </a:ln>
        </p:spPr>
        <p:style>
          <a:lnRef idx="1">
            <a:schemeClr val="dk1"/>
          </a:lnRef>
          <a:fillRef idx="0">
            <a:schemeClr val="dk1"/>
          </a:fillRef>
          <a:effectRef idx="0">
            <a:schemeClr val="dk1"/>
          </a:effectRef>
          <a:fontRef idx="minor">
            <a:schemeClr val="tx1"/>
          </a:fontRef>
        </p:style>
      </p:cxnSp>
      <p:cxnSp>
        <p:nvCxnSpPr>
          <p:cNvPr id="32" name="Straight Connector 31">
            <a:extLst>
              <a:ext uri="{FF2B5EF4-FFF2-40B4-BE49-F238E27FC236}">
                <a16:creationId xmlns:a16="http://schemas.microsoft.com/office/drawing/2014/main" id="{688AD814-5BFD-41FE-A25B-9EB69A720EFE}"/>
              </a:ext>
            </a:extLst>
          </p:cNvPr>
          <p:cNvCxnSpPr>
            <a:cxnSpLocks/>
          </p:cNvCxnSpPr>
          <p:nvPr/>
        </p:nvCxnSpPr>
        <p:spPr>
          <a:xfrm flipV="1">
            <a:off x="593758" y="5275075"/>
            <a:ext cx="10996199" cy="12159"/>
          </a:xfrm>
          <a:prstGeom prst="line">
            <a:avLst/>
          </a:prstGeom>
          <a:ln w="15875">
            <a:headEnd type="none" w="lg" len="med"/>
            <a:tailEnd type="none" w="lg" len="med"/>
          </a:ln>
        </p:spPr>
        <p:style>
          <a:lnRef idx="1">
            <a:schemeClr val="dk1"/>
          </a:lnRef>
          <a:fillRef idx="0">
            <a:schemeClr val="dk1"/>
          </a:fillRef>
          <a:effectRef idx="0">
            <a:schemeClr val="dk1"/>
          </a:effectRef>
          <a:fontRef idx="minor">
            <a:schemeClr val="tx1"/>
          </a:fontRef>
        </p:style>
      </p:cxnSp>
      <p:sp>
        <p:nvSpPr>
          <p:cNvPr id="33" name="TextBox 32">
            <a:extLst>
              <a:ext uri="{FF2B5EF4-FFF2-40B4-BE49-F238E27FC236}">
                <a16:creationId xmlns:a16="http://schemas.microsoft.com/office/drawing/2014/main" id="{92AA6F14-6000-498E-B28A-8EF9C77272EF}"/>
              </a:ext>
            </a:extLst>
          </p:cNvPr>
          <p:cNvSpPr txBox="1"/>
          <p:nvPr/>
        </p:nvSpPr>
        <p:spPr>
          <a:xfrm>
            <a:off x="9539312" y="235678"/>
            <a:ext cx="1895904" cy="984885"/>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Arial"/>
                <a:ea typeface="+mn-ea"/>
                <a:cs typeface="+mn-cs"/>
              </a:rPr>
              <a:t>Scope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Arial"/>
                <a:ea typeface="+mn-ea"/>
                <a:cs typeface="+mn-cs"/>
              </a:rPr>
              <a:t>Mandatory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209A"/>
                </a:solidFill>
                <a:effectLst/>
                <a:uLnTx/>
                <a:uFillTx/>
                <a:latin typeface="Arial"/>
                <a:ea typeface="+mn-ea"/>
                <a:cs typeface="+mn-cs"/>
              </a:rPr>
              <a:t>Recommended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Arial"/>
                <a:ea typeface="+mn-ea"/>
                <a:cs typeface="+mn-cs"/>
              </a:rPr>
              <a:t>Out of Scope (for now)</a:t>
            </a:r>
            <a:endParaRPr kumimoji="0" lang="nb-NO" sz="1600" b="0" i="0" u="none" strike="noStrike" kern="1200" cap="none" spc="0" normalizeH="0" baseline="0" noProof="0" dirty="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1750751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750" fill="hold"/>
                                        <p:tgtEl>
                                          <p:spTgt spid="15"/>
                                        </p:tgtEl>
                                        <p:attrNameLst>
                                          <p:attrName>ppt_x</p:attrName>
                                        </p:attrNameLst>
                                      </p:cBhvr>
                                      <p:tavLst>
                                        <p:tav tm="0">
                                          <p:val>
                                            <p:strVal val="#ppt_x"/>
                                          </p:val>
                                        </p:tav>
                                        <p:tav tm="100000">
                                          <p:val>
                                            <p:strVal val="#ppt_x"/>
                                          </p:val>
                                        </p:tav>
                                      </p:tavLst>
                                    </p:anim>
                                    <p:anim calcmode="lin" valueType="num">
                                      <p:cBhvr additive="base">
                                        <p:cTn id="8" dur="750" fill="hold"/>
                                        <p:tgtEl>
                                          <p:spTgt spid="15"/>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25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750" fill="hold"/>
                                        <p:tgtEl>
                                          <p:spTgt spid="16"/>
                                        </p:tgtEl>
                                        <p:attrNameLst>
                                          <p:attrName>ppt_x</p:attrName>
                                        </p:attrNameLst>
                                      </p:cBhvr>
                                      <p:tavLst>
                                        <p:tav tm="0">
                                          <p:val>
                                            <p:strVal val="#ppt_x"/>
                                          </p:val>
                                        </p:tav>
                                        <p:tav tm="100000">
                                          <p:val>
                                            <p:strVal val="#ppt_x"/>
                                          </p:val>
                                        </p:tav>
                                      </p:tavLst>
                                    </p:anim>
                                    <p:anim calcmode="lin" valueType="num">
                                      <p:cBhvr additive="base">
                                        <p:cTn id="12" dur="750" fill="hold"/>
                                        <p:tgtEl>
                                          <p:spTgt spid="16"/>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17"/>
                                        </p:tgtEl>
                                        <p:attrNameLst>
                                          <p:attrName>style.visibility</p:attrName>
                                        </p:attrNameLst>
                                      </p:cBhvr>
                                      <p:to>
                                        <p:strVal val="visible"/>
                                      </p:to>
                                    </p:set>
                                    <p:anim calcmode="lin" valueType="num">
                                      <p:cBhvr additive="base">
                                        <p:cTn id="15" dur="750" fill="hold"/>
                                        <p:tgtEl>
                                          <p:spTgt spid="17"/>
                                        </p:tgtEl>
                                        <p:attrNameLst>
                                          <p:attrName>ppt_x</p:attrName>
                                        </p:attrNameLst>
                                      </p:cBhvr>
                                      <p:tavLst>
                                        <p:tav tm="0">
                                          <p:val>
                                            <p:strVal val="#ppt_x"/>
                                          </p:val>
                                        </p:tav>
                                        <p:tav tm="100000">
                                          <p:val>
                                            <p:strVal val="#ppt_x"/>
                                          </p:val>
                                        </p:tav>
                                      </p:tavLst>
                                    </p:anim>
                                    <p:anim calcmode="lin" valueType="num">
                                      <p:cBhvr additive="base">
                                        <p:cTn id="16" dur="75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BB51B6F-A6B6-4C5C-87D8-20DB1C857613}"/>
              </a:ext>
            </a:extLst>
          </p:cNvPr>
          <p:cNvSpPr>
            <a:spLocks noGrp="1"/>
          </p:cNvSpPr>
          <p:nvPr>
            <p:ph type="title"/>
          </p:nvPr>
        </p:nvSpPr>
        <p:spPr/>
        <p:txBody>
          <a:bodyPr>
            <a:normAutofit/>
          </a:bodyPr>
          <a:lstStyle/>
          <a:p>
            <a:r>
              <a:rPr lang="en-US" dirty="0"/>
              <a:t>Mitigation Strategy</a:t>
            </a:r>
          </a:p>
        </p:txBody>
      </p:sp>
      <p:sp>
        <p:nvSpPr>
          <p:cNvPr id="15" name="Rectangle 14">
            <a:extLst>
              <a:ext uri="{FF2B5EF4-FFF2-40B4-BE49-F238E27FC236}">
                <a16:creationId xmlns:a16="http://schemas.microsoft.com/office/drawing/2014/main" id="{CBA1FAEC-89C1-45D3-A2B7-137DC701529F}"/>
              </a:ext>
            </a:extLst>
          </p:cNvPr>
          <p:cNvSpPr/>
          <p:nvPr/>
        </p:nvSpPr>
        <p:spPr bwMode="auto">
          <a:xfrm>
            <a:off x="604476" y="1701612"/>
            <a:ext cx="363795" cy="4269979"/>
          </a:xfrm>
          <a:prstGeom prst="rect">
            <a:avLst/>
          </a:prstGeom>
          <a:solidFill>
            <a:srgbClr val="2F2F2F"/>
          </a:solidFill>
          <a:ln w="9525" cap="flat" cmpd="sng" algn="ctr">
            <a:noFill/>
            <a:prstDash val="solid"/>
            <a:headEnd type="none" w="med" len="med"/>
            <a:tailEnd type="none" w="med" len="med"/>
          </a:ln>
          <a:effectLst/>
        </p:spPr>
        <p:txBody>
          <a:bodyPr rot="0" spcFirstLastPara="0" vertOverflow="overflow" horzOverflow="overflow" vert="horz" wrap="square" lIns="89642" tIns="89642" rIns="89642" bIns="89642"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prstClr val="black">
                    <a:lumMod val="95000"/>
                  </a:prstClr>
                </a:solidFill>
                <a:effectLst/>
                <a:uLnTx/>
                <a:uFillTx/>
                <a:latin typeface="Arial"/>
                <a:ea typeface="Segoe UI" pitchFamily="34" charset="0"/>
                <a:cs typeface="Segoe UI" pitchFamily="34" charset="0"/>
              </a:rPr>
              <a:t>#</a:t>
            </a:r>
          </a:p>
          <a:p>
            <a:pPr marL="0" marR="0" lvl="0" indent="0" algn="ctr" defTabSz="914102" rtl="0" eaLnBrk="1" fontAlgn="base" latinLnBrk="0" hangingPunct="1">
              <a:lnSpc>
                <a:spcPct val="15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Arial"/>
                <a:ea typeface="Segoe UI" pitchFamily="34" charset="0"/>
                <a:cs typeface="Segoe UI" pitchFamily="34" charset="0"/>
              </a:rPr>
              <a:t>A</a:t>
            </a:r>
          </a:p>
          <a:p>
            <a:pPr marL="0" marR="0" lvl="0" indent="0" algn="ctr" defTabSz="914102" rtl="0" eaLnBrk="1" fontAlgn="base" latinLnBrk="0" hangingPunct="1">
              <a:lnSpc>
                <a:spcPct val="15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Arial"/>
                <a:ea typeface="Segoe UI" pitchFamily="34" charset="0"/>
                <a:cs typeface="Segoe UI" pitchFamily="34" charset="0"/>
              </a:rPr>
              <a:t>B</a:t>
            </a:r>
          </a:p>
          <a:p>
            <a:pPr marL="0" marR="0" lvl="0" indent="0" algn="ctr" defTabSz="914102" rtl="0" eaLnBrk="1" fontAlgn="base" latinLnBrk="0" hangingPunct="1">
              <a:lnSpc>
                <a:spcPct val="15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50E6FF"/>
                </a:solidFill>
                <a:effectLst/>
                <a:uLnTx/>
                <a:uFillTx/>
                <a:latin typeface="Arial"/>
                <a:ea typeface="Segoe UI" pitchFamily="34" charset="0"/>
                <a:cs typeface="Segoe UI" pitchFamily="34" charset="0"/>
              </a:rPr>
              <a:t>C</a:t>
            </a:r>
          </a:p>
          <a:p>
            <a:pPr marL="0" marR="0" lvl="0" indent="0" algn="ctr" defTabSz="914102" rtl="0" eaLnBrk="1" fontAlgn="base" latinLnBrk="0" hangingPunct="1">
              <a:lnSpc>
                <a:spcPct val="15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50E6FF"/>
                </a:solidFill>
                <a:effectLst/>
                <a:uLnTx/>
                <a:uFillTx/>
                <a:latin typeface="Arial"/>
                <a:ea typeface="Segoe UI" pitchFamily="34" charset="0"/>
                <a:cs typeface="Segoe UI" pitchFamily="34" charset="0"/>
              </a:rPr>
              <a:t>D</a:t>
            </a:r>
          </a:p>
          <a:p>
            <a:pPr marL="0" marR="0" lvl="0" indent="0" algn="ctr" defTabSz="914102" rtl="0" eaLnBrk="1" fontAlgn="base" latinLnBrk="0" hangingPunct="1">
              <a:lnSpc>
                <a:spcPct val="15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50E6FF"/>
                </a:solidFill>
                <a:effectLst/>
                <a:uLnTx/>
                <a:uFillTx/>
                <a:latin typeface="Arial"/>
                <a:ea typeface="Segoe UI" pitchFamily="34" charset="0"/>
                <a:cs typeface="Segoe UI" pitchFamily="34" charset="0"/>
              </a:rPr>
              <a:t>E</a:t>
            </a:r>
          </a:p>
          <a:p>
            <a:pPr marL="0" marR="0" lvl="0" indent="0" algn="ctr" defTabSz="914102" rtl="0" eaLnBrk="1" fontAlgn="base" latinLnBrk="0" hangingPunct="1">
              <a:lnSpc>
                <a:spcPct val="150000"/>
              </a:lnSpc>
              <a:spcBef>
                <a:spcPct val="0"/>
              </a:spcBef>
              <a:spcAft>
                <a:spcPct val="0"/>
              </a:spcAft>
              <a:buClrTx/>
              <a:buSzTx/>
              <a:buFontTx/>
              <a:buNone/>
              <a:tabLst/>
              <a:defRPr/>
            </a:pPr>
            <a:endParaRPr kumimoji="0" lang="en-US" sz="1400" b="0" i="0" u="none" strike="noStrike" kern="0" cap="none" spc="0" normalizeH="0" baseline="0" noProof="0" dirty="0">
              <a:ln>
                <a:noFill/>
              </a:ln>
              <a:solidFill>
                <a:prstClr val="black">
                  <a:lumMod val="95000"/>
                </a:prstClr>
              </a:solidFill>
              <a:effectLst/>
              <a:uLnTx/>
              <a:uFillTx/>
              <a:latin typeface="Arial"/>
              <a:ea typeface="Segoe UI" pitchFamily="34" charset="0"/>
              <a:cs typeface="Segoe UI" pitchFamily="34" charset="0"/>
            </a:endParaRPr>
          </a:p>
          <a:p>
            <a:pPr marL="0" marR="0" lvl="0" indent="0" algn="ctr" defTabSz="914102" rtl="0" eaLnBrk="1" fontAlgn="base" latinLnBrk="0" hangingPunct="1">
              <a:lnSpc>
                <a:spcPct val="15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Arial"/>
                <a:ea typeface="Segoe UI" pitchFamily="34" charset="0"/>
                <a:cs typeface="Segoe UI" pitchFamily="34" charset="0"/>
              </a:rPr>
              <a:t>F</a:t>
            </a:r>
          </a:p>
          <a:p>
            <a:pPr marL="0" marR="0" lvl="0" indent="0" algn="ctr" defTabSz="914102" rtl="0" eaLnBrk="1" fontAlgn="base" latinLnBrk="0" hangingPunct="1">
              <a:lnSpc>
                <a:spcPct val="15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Arial"/>
                <a:ea typeface="Segoe UI" pitchFamily="34" charset="0"/>
                <a:cs typeface="Segoe UI" pitchFamily="34" charset="0"/>
              </a:rPr>
              <a:t>G</a:t>
            </a:r>
          </a:p>
          <a:p>
            <a:pPr marL="0" marR="0" lvl="0" indent="0" algn="ctr" defTabSz="914102" rtl="0" eaLnBrk="1" fontAlgn="base" latinLnBrk="0" hangingPunct="1">
              <a:lnSpc>
                <a:spcPct val="15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Arial"/>
                <a:ea typeface="Segoe UI" pitchFamily="34" charset="0"/>
                <a:cs typeface="Segoe UI" pitchFamily="34" charset="0"/>
              </a:rPr>
              <a:t>H</a:t>
            </a:r>
          </a:p>
          <a:p>
            <a:pPr marL="0" marR="0" lvl="0" indent="0" algn="ctr" defTabSz="914102" rtl="0" eaLnBrk="1" fontAlgn="base" latinLnBrk="0" hangingPunct="1">
              <a:lnSpc>
                <a:spcPct val="150000"/>
              </a:lnSpc>
              <a:spcBef>
                <a:spcPct val="0"/>
              </a:spcBef>
              <a:spcAft>
                <a:spcPct val="0"/>
              </a:spcAft>
              <a:buClrTx/>
              <a:buSzTx/>
              <a:buFontTx/>
              <a:buNone/>
              <a:tabLst/>
              <a:defRPr/>
            </a:pPr>
            <a:endParaRPr kumimoji="0" lang="en-US" sz="1400" b="0" i="0" u="none" strike="noStrike" kern="0" cap="none" spc="0" normalizeH="0" baseline="0" noProof="0" dirty="0">
              <a:ln>
                <a:noFill/>
              </a:ln>
              <a:solidFill>
                <a:prstClr val="black">
                  <a:lumMod val="95000"/>
                </a:prstClr>
              </a:solidFill>
              <a:effectLst/>
              <a:uLnTx/>
              <a:uFillTx/>
              <a:latin typeface="Arial"/>
              <a:ea typeface="Segoe UI" pitchFamily="34" charset="0"/>
              <a:cs typeface="Segoe UI" pitchFamily="34" charset="0"/>
            </a:endParaRPr>
          </a:p>
          <a:p>
            <a:pPr marL="0" marR="0" lvl="0" indent="0" algn="ctr" defTabSz="914102" rtl="0" eaLnBrk="1" fontAlgn="base" latinLnBrk="0" hangingPunct="1">
              <a:lnSpc>
                <a:spcPct val="150000"/>
              </a:lnSpc>
              <a:spcBef>
                <a:spcPct val="0"/>
              </a:spcBef>
              <a:spcAft>
                <a:spcPct val="0"/>
              </a:spcAft>
              <a:buClrTx/>
              <a:buSzTx/>
              <a:buFontTx/>
              <a:buNone/>
              <a:tabLst/>
              <a:defRPr/>
            </a:pPr>
            <a:r>
              <a:rPr kumimoji="0" lang="en-US" sz="1400" b="0" i="0" u="none" strike="noStrike" kern="0" cap="none" spc="0" normalizeH="0" baseline="0" noProof="0" dirty="0">
                <a:ln>
                  <a:noFill/>
                </a:ln>
                <a:solidFill>
                  <a:prstClr val="black">
                    <a:lumMod val="95000"/>
                  </a:prstClr>
                </a:solidFill>
                <a:effectLst/>
                <a:uLnTx/>
                <a:uFillTx/>
                <a:latin typeface="Arial"/>
                <a:ea typeface="Segoe UI" pitchFamily="34" charset="0"/>
                <a:cs typeface="Segoe UI" pitchFamily="34" charset="0"/>
              </a:rPr>
              <a:t>I</a:t>
            </a:r>
          </a:p>
        </p:txBody>
      </p:sp>
      <p:sp>
        <p:nvSpPr>
          <p:cNvPr id="16" name="Rectangle 15">
            <a:extLst>
              <a:ext uri="{FF2B5EF4-FFF2-40B4-BE49-F238E27FC236}">
                <a16:creationId xmlns:a16="http://schemas.microsoft.com/office/drawing/2014/main" id="{7464D32E-7F1A-4751-8147-6D509D4B03B4}"/>
              </a:ext>
            </a:extLst>
          </p:cNvPr>
          <p:cNvSpPr/>
          <p:nvPr/>
        </p:nvSpPr>
        <p:spPr bwMode="auto">
          <a:xfrm>
            <a:off x="967362" y="1701613"/>
            <a:ext cx="2835517" cy="4269978"/>
          </a:xfrm>
          <a:prstGeom prst="rect">
            <a:avLst/>
          </a:prstGeom>
          <a:solidFill>
            <a:srgbClr val="2F2F2F"/>
          </a:solidFill>
          <a:ln w="9525" cap="flat" cmpd="sng" algn="ctr">
            <a:noFill/>
            <a:prstDash val="solid"/>
            <a:headEnd type="none" w="med" len="med"/>
            <a:tailEnd type="none" w="med" len="med"/>
          </a:ln>
          <a:effectLst/>
        </p:spPr>
        <p:txBody>
          <a:bodyPr rot="0" spcFirstLastPara="0" vertOverflow="overflow" horzOverflow="overflow" vert="horz" wrap="square" lIns="89642" tIns="89642" rIns="89642" bIns="89642"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lang="en-US" kern="0">
                <a:solidFill>
                  <a:schemeClr val="bg1"/>
                </a:solidFill>
                <a:latin typeface="Arial"/>
                <a:cs typeface="Segoe UI"/>
              </a:rPr>
              <a:t>Scenario</a:t>
            </a:r>
          </a:p>
          <a:p>
            <a:pPr marL="0" marR="0" lvl="0" indent="0" algn="l" defTabSz="914102" rtl="0" eaLnBrk="1" fontAlgn="base" latinLnBrk="0" hangingPunct="1">
              <a:lnSpc>
                <a:spcPct val="15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Arial"/>
                <a:ea typeface="Segoe UI" pitchFamily="34" charset="0"/>
                <a:cs typeface="Segoe UI" pitchFamily="34" charset="0"/>
              </a:rPr>
              <a:t>Hardware failure</a:t>
            </a:r>
          </a:p>
          <a:p>
            <a:pPr marL="0" marR="0" lvl="0" indent="0" algn="l" defTabSz="914102" rtl="0" eaLnBrk="1" fontAlgn="base" latinLnBrk="0" hangingPunct="1">
              <a:lnSpc>
                <a:spcPct val="15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Arial"/>
                <a:ea typeface="Segoe UI" pitchFamily="34" charset="0"/>
                <a:cs typeface="Segoe UI" pitchFamily="34" charset="0"/>
              </a:rPr>
              <a:t>Rack failure</a:t>
            </a:r>
          </a:p>
          <a:p>
            <a:pPr marL="0" marR="0" lvl="0" indent="0" algn="l" defTabSz="914102" rtl="0" eaLnBrk="1" fontAlgn="base" latinLnBrk="0" hangingPunct="1">
              <a:lnSpc>
                <a:spcPct val="15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50E6FF"/>
                </a:solidFill>
                <a:effectLst/>
                <a:uLnTx/>
                <a:uFillTx/>
                <a:latin typeface="Arial"/>
                <a:ea typeface="Segoe UI" pitchFamily="34" charset="0"/>
                <a:cs typeface="Segoe UI" pitchFamily="34" charset="0"/>
              </a:rPr>
              <a:t>Transient failure</a:t>
            </a:r>
            <a:br>
              <a:rPr kumimoji="0" lang="en-US" sz="1400" b="0" i="0" u="none" strike="noStrike" kern="0" cap="none" spc="0" normalizeH="0" baseline="0" noProof="0" dirty="0">
                <a:ln>
                  <a:noFill/>
                </a:ln>
                <a:solidFill>
                  <a:srgbClr val="50E6FF"/>
                </a:solidFill>
                <a:effectLst/>
                <a:uLnTx/>
                <a:uFillTx/>
                <a:latin typeface="Arial"/>
                <a:ea typeface="Segoe UI" pitchFamily="34" charset="0"/>
                <a:cs typeface="Segoe UI" pitchFamily="34" charset="0"/>
              </a:rPr>
            </a:br>
            <a:r>
              <a:rPr kumimoji="0" lang="en-US" sz="1400" b="0" i="0" u="none" strike="noStrike" kern="0" cap="none" spc="0" normalizeH="0" baseline="0" noProof="0" dirty="0">
                <a:ln>
                  <a:noFill/>
                </a:ln>
                <a:solidFill>
                  <a:srgbClr val="50E6FF"/>
                </a:solidFill>
                <a:effectLst/>
                <a:uLnTx/>
                <a:uFillTx/>
                <a:latin typeface="Arial"/>
                <a:ea typeface="Segoe UI" pitchFamily="34" charset="0"/>
                <a:cs typeface="Segoe UI" pitchFamily="34" charset="0"/>
              </a:rPr>
              <a:t>Datacenter failure</a:t>
            </a:r>
            <a:br>
              <a:rPr kumimoji="0" lang="en-US" sz="1400" b="0" i="0" u="none" strike="noStrike" kern="0" cap="none" spc="0" normalizeH="0" baseline="0" noProof="0" dirty="0">
                <a:ln>
                  <a:noFill/>
                </a:ln>
                <a:solidFill>
                  <a:srgbClr val="50E6FF"/>
                </a:solidFill>
                <a:effectLst/>
                <a:uLnTx/>
                <a:uFillTx/>
                <a:latin typeface="Arial"/>
                <a:ea typeface="Segoe UI" pitchFamily="34" charset="0"/>
                <a:cs typeface="Segoe UI" pitchFamily="34" charset="0"/>
              </a:rPr>
            </a:br>
            <a:r>
              <a:rPr kumimoji="0" lang="en-US" sz="1400" b="0" i="0" u="none" strike="noStrike" kern="0" cap="none" spc="0" normalizeH="0" baseline="0" noProof="0" dirty="0">
                <a:ln>
                  <a:noFill/>
                </a:ln>
                <a:solidFill>
                  <a:srgbClr val="50E6FF"/>
                </a:solidFill>
                <a:effectLst/>
                <a:uLnTx/>
                <a:uFillTx/>
                <a:latin typeface="Arial"/>
                <a:ea typeface="Segoe UI" pitchFamily="34" charset="0"/>
                <a:cs typeface="Segoe UI" pitchFamily="34" charset="0"/>
              </a:rPr>
              <a:t>Regional failure</a:t>
            </a:r>
          </a:p>
          <a:p>
            <a:pPr marL="0" marR="0" lvl="0" indent="0" algn="l" defTabSz="914102" rtl="0" eaLnBrk="1" fontAlgn="base" latinLnBrk="0" hangingPunct="1">
              <a:lnSpc>
                <a:spcPct val="150000"/>
              </a:lnSpc>
              <a:spcBef>
                <a:spcPct val="0"/>
              </a:spcBef>
              <a:spcAft>
                <a:spcPct val="0"/>
              </a:spcAft>
              <a:buClrTx/>
              <a:buSzTx/>
              <a:buFontTx/>
              <a:buNone/>
              <a:tabLst/>
              <a:defRPr/>
            </a:pPr>
            <a:endParaRPr kumimoji="0" lang="en-US" sz="1400" b="0" i="0" u="none" strike="noStrike" kern="0" cap="none" spc="0" normalizeH="0" baseline="0" noProof="0" dirty="0">
              <a:ln>
                <a:noFill/>
              </a:ln>
              <a:solidFill>
                <a:prstClr val="black">
                  <a:lumMod val="95000"/>
                </a:prstClr>
              </a:solidFill>
              <a:effectLst/>
              <a:uLnTx/>
              <a:uFillTx/>
              <a:latin typeface="Arial"/>
              <a:ea typeface="Segoe UI" pitchFamily="34" charset="0"/>
              <a:cs typeface="Segoe UI" pitchFamily="34" charset="0"/>
            </a:endParaRPr>
          </a:p>
          <a:p>
            <a:pPr marL="0" marR="0" lvl="0" indent="0" algn="l" defTabSz="914102" rtl="0" eaLnBrk="1" fontAlgn="base" latinLnBrk="0" hangingPunct="1">
              <a:lnSpc>
                <a:spcPct val="15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Arial"/>
                <a:ea typeface="Segoe UI" pitchFamily="34" charset="0"/>
                <a:cs typeface="Segoe UI" pitchFamily="34" charset="0"/>
              </a:rPr>
              <a:t>Accidental data deletion</a:t>
            </a:r>
          </a:p>
          <a:p>
            <a:pPr marL="0" marR="0" lvl="0" indent="0" algn="l" defTabSz="914102" rtl="0" eaLnBrk="1" fontAlgn="base" latinLnBrk="0" hangingPunct="1">
              <a:lnSpc>
                <a:spcPct val="15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Arial"/>
                <a:ea typeface="Segoe UI" pitchFamily="34" charset="0"/>
                <a:cs typeface="Segoe UI" pitchFamily="34" charset="0"/>
              </a:rPr>
              <a:t>Intentional data deletion</a:t>
            </a:r>
          </a:p>
          <a:p>
            <a:pPr marL="0" marR="0" lvl="0" indent="0" algn="l" defTabSz="914102" rtl="0" eaLnBrk="1" fontAlgn="base" latinLnBrk="0" hangingPunct="1">
              <a:lnSpc>
                <a:spcPct val="15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Arial"/>
                <a:ea typeface="Segoe UI" pitchFamily="34" charset="0"/>
                <a:cs typeface="Segoe UI" pitchFamily="34" charset="0"/>
              </a:rPr>
              <a:t>Ransomware</a:t>
            </a:r>
          </a:p>
          <a:p>
            <a:pPr marL="0" marR="0" lvl="0" indent="0" algn="l" defTabSz="914102" rtl="0" eaLnBrk="1" fontAlgn="base" latinLnBrk="0" hangingPunct="1">
              <a:lnSpc>
                <a:spcPct val="150000"/>
              </a:lnSpc>
              <a:spcBef>
                <a:spcPct val="0"/>
              </a:spcBef>
              <a:spcAft>
                <a:spcPct val="0"/>
              </a:spcAft>
              <a:buClrTx/>
              <a:buSzTx/>
              <a:buFontTx/>
              <a:buNone/>
              <a:tabLst/>
              <a:defRPr/>
            </a:pPr>
            <a:endParaRPr kumimoji="0" lang="en-US" sz="1400" b="0" i="0" u="none" strike="noStrike" kern="0" cap="none" spc="0" normalizeH="0" baseline="0" noProof="0" dirty="0">
              <a:ln>
                <a:noFill/>
              </a:ln>
              <a:solidFill>
                <a:prstClr val="black">
                  <a:lumMod val="95000"/>
                </a:prstClr>
              </a:solidFill>
              <a:effectLst/>
              <a:uLnTx/>
              <a:uFillTx/>
              <a:latin typeface="Arial"/>
              <a:ea typeface="Segoe UI" pitchFamily="34" charset="0"/>
              <a:cs typeface="Segoe UI" pitchFamily="34" charset="0"/>
            </a:endParaRPr>
          </a:p>
          <a:p>
            <a:pPr marL="0" marR="0" lvl="0" indent="0" algn="l" defTabSz="914102" rtl="0" eaLnBrk="1" fontAlgn="base" latinLnBrk="0" hangingPunct="1">
              <a:lnSpc>
                <a:spcPct val="150000"/>
              </a:lnSpc>
              <a:spcBef>
                <a:spcPct val="0"/>
              </a:spcBef>
              <a:spcAft>
                <a:spcPct val="0"/>
              </a:spcAft>
              <a:buClrTx/>
              <a:buSzTx/>
              <a:buFontTx/>
              <a:buNone/>
              <a:tabLst/>
              <a:defRPr/>
            </a:pPr>
            <a:r>
              <a:rPr kumimoji="0" lang="en-US" sz="1400" b="0" i="0" u="none" strike="noStrike" kern="0" cap="none" spc="0" normalizeH="0" baseline="0" noProof="0" dirty="0">
                <a:ln>
                  <a:noFill/>
                </a:ln>
                <a:solidFill>
                  <a:prstClr val="white"/>
                </a:solidFill>
                <a:effectLst/>
                <a:uLnTx/>
                <a:uFillTx/>
                <a:latin typeface="Arial"/>
                <a:ea typeface="Segoe UI" pitchFamily="34" charset="0"/>
                <a:cs typeface="Segoe UI" pitchFamily="34" charset="0"/>
              </a:rPr>
              <a:t>Compromised subscription owner</a:t>
            </a:r>
          </a:p>
        </p:txBody>
      </p:sp>
      <p:sp>
        <p:nvSpPr>
          <p:cNvPr id="17" name="Rectangle 16">
            <a:extLst>
              <a:ext uri="{FF2B5EF4-FFF2-40B4-BE49-F238E27FC236}">
                <a16:creationId xmlns:a16="http://schemas.microsoft.com/office/drawing/2014/main" id="{3276EC5D-C90C-4FC8-81CA-35DC316C3916}"/>
              </a:ext>
            </a:extLst>
          </p:cNvPr>
          <p:cNvSpPr/>
          <p:nvPr/>
        </p:nvSpPr>
        <p:spPr bwMode="auto">
          <a:xfrm>
            <a:off x="3816310" y="1701614"/>
            <a:ext cx="7785554" cy="4269977"/>
          </a:xfrm>
          <a:prstGeom prst="rect">
            <a:avLst/>
          </a:prstGeom>
          <a:solidFill>
            <a:srgbClr val="2F2F2F"/>
          </a:solidFill>
          <a:ln w="9525" cap="flat" cmpd="sng" algn="ctr">
            <a:noFill/>
            <a:prstDash val="solid"/>
            <a:headEnd type="none" w="med" len="med"/>
            <a:tailEnd type="none" w="med" len="med"/>
          </a:ln>
          <a:effectLst/>
        </p:spPr>
        <p:txBody>
          <a:bodyPr rot="0" spcFirstLastPara="0" vertOverflow="overflow" horzOverflow="overflow" vert="horz" wrap="square" lIns="89642" tIns="89642" rIns="89642" bIns="89642"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chemeClr val="bg1"/>
                </a:solidFill>
                <a:effectLst/>
                <a:uLnTx/>
                <a:uFillTx/>
                <a:latin typeface="Arial"/>
                <a:ea typeface="Segoe UI" pitchFamily="34" charset="0"/>
                <a:cs typeface="Segoe UI"/>
              </a:rPr>
              <a:t>Description</a:t>
            </a:r>
          </a:p>
          <a:p>
            <a:pPr marL="0" marR="0" lvl="0" indent="0" algn="l" defTabSz="914102" rtl="0" eaLnBrk="1" fontAlgn="base" latinLnBrk="0" hangingPunct="1">
              <a:lnSpc>
                <a:spcPct val="15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Arial"/>
                <a:ea typeface="Segoe UI" pitchFamily="34" charset="0"/>
                <a:cs typeface="Segoe UI" pitchFamily="34" charset="0"/>
              </a:rPr>
              <a:t>Build redundancy into the application by deploying components across different fault domains</a:t>
            </a:r>
          </a:p>
          <a:p>
            <a:pPr marL="0" marR="0" lvl="0" indent="0" algn="l" defTabSz="914102" rtl="0" eaLnBrk="1" fontAlgn="base" latinLnBrk="0" hangingPunct="1">
              <a:lnSpc>
                <a:spcPct val="15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Arial"/>
                <a:ea typeface="Segoe UI" pitchFamily="34" charset="0"/>
                <a:cs typeface="Segoe UI" pitchFamily="34" charset="0"/>
              </a:rPr>
              <a:t>Build redundancy into the application by deploying components across different fault domains</a:t>
            </a:r>
          </a:p>
          <a:p>
            <a:pPr marL="0" marR="0" lvl="0" indent="0" algn="l" defTabSz="914102" rtl="0" eaLnBrk="1" fontAlgn="base" latinLnBrk="0" hangingPunct="1">
              <a:lnSpc>
                <a:spcPct val="15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50E6FF"/>
                </a:solidFill>
                <a:effectLst/>
                <a:uLnTx/>
                <a:uFillTx/>
                <a:latin typeface="Arial"/>
                <a:ea typeface="Segoe UI" pitchFamily="34" charset="0"/>
                <a:cs typeface="Segoe UI" pitchFamily="34" charset="0"/>
              </a:rPr>
              <a:t>Load balance across instances to handle spikes in usage</a:t>
            </a:r>
          </a:p>
          <a:p>
            <a:pPr marL="0" marR="0" lvl="0" indent="0" algn="l" defTabSz="914102" rtl="0" eaLnBrk="1" fontAlgn="base" latinLnBrk="0" hangingPunct="1">
              <a:lnSpc>
                <a:spcPct val="15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50E6FF"/>
                </a:solidFill>
                <a:effectLst/>
                <a:uLnTx/>
                <a:uFillTx/>
                <a:latin typeface="Arial"/>
                <a:ea typeface="Segoe UI" pitchFamily="34" charset="0"/>
                <a:cs typeface="Segoe UI" pitchFamily="34" charset="0"/>
              </a:rPr>
              <a:t>Build redundancy into the application with fault isolation zones across datacenters</a:t>
            </a:r>
          </a:p>
          <a:p>
            <a:pPr marL="0" marR="0" lvl="0" indent="0" algn="l" defTabSz="914102" rtl="0" eaLnBrk="1" fontAlgn="base" latinLnBrk="0" hangingPunct="1">
              <a:lnSpc>
                <a:spcPct val="15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50E6FF"/>
                </a:solidFill>
                <a:effectLst/>
                <a:uLnTx/>
                <a:uFillTx/>
                <a:latin typeface="Arial"/>
                <a:ea typeface="Segoe UI" pitchFamily="34" charset="0"/>
                <a:cs typeface="Segoe UI" pitchFamily="34" charset="0"/>
              </a:rPr>
              <a:t>Replicate the data and components into another region so that applications can be quickly recovered.</a:t>
            </a:r>
          </a:p>
          <a:p>
            <a:pPr marL="0" marR="0" lvl="0" indent="0" algn="l" defTabSz="914102" rtl="0" eaLnBrk="1" fontAlgn="base" latinLnBrk="0" hangingPunct="1">
              <a:lnSpc>
                <a:spcPct val="150000"/>
              </a:lnSpc>
              <a:spcBef>
                <a:spcPct val="0"/>
              </a:spcBef>
              <a:spcAft>
                <a:spcPct val="0"/>
              </a:spcAft>
              <a:buClrTx/>
              <a:buSzTx/>
              <a:buFontTx/>
              <a:buNone/>
              <a:tabLst/>
              <a:defRPr/>
            </a:pPr>
            <a:r>
              <a:rPr kumimoji="0" lang="en-US" sz="1400" b="0" i="0" u="none" strike="noStrike" kern="0" cap="none" spc="0" normalizeH="0" baseline="0" noProof="0">
                <a:ln>
                  <a:noFill/>
                </a:ln>
                <a:solidFill>
                  <a:srgbClr val="0078D4"/>
                </a:solidFill>
                <a:effectLst/>
                <a:uLnTx/>
                <a:uFillTx/>
                <a:latin typeface="Arial"/>
                <a:ea typeface="Segoe UI" pitchFamily="34" charset="0"/>
                <a:cs typeface="Segoe UI"/>
              </a:rPr>
              <a:t>Back up data so it can be restored if there’s any deletion or corruption.</a:t>
            </a:r>
            <a:endParaRPr lang="en-US" sz="1400" b="0" i="0" u="none" strike="noStrike" kern="0" cap="none" spc="0" normalizeH="0" baseline="0" noProof="0">
              <a:ln>
                <a:noFill/>
              </a:ln>
              <a:solidFill>
                <a:srgbClr val="0078D4"/>
              </a:solidFill>
              <a:effectLst/>
              <a:uLnTx/>
              <a:uFillTx/>
              <a:latin typeface="Arial"/>
              <a:ea typeface="Segoe UI" pitchFamily="34" charset="0"/>
              <a:cs typeface="Segoe UI"/>
            </a:endParaRPr>
          </a:p>
          <a:p>
            <a:pPr marL="0" marR="0" lvl="0" indent="0" algn="l" defTabSz="914102" rtl="0" eaLnBrk="1" fontAlgn="base" latinLnBrk="0" hangingPunct="1">
              <a:lnSpc>
                <a:spcPct val="15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Arial"/>
                <a:ea typeface="Segoe UI" pitchFamily="34" charset="0"/>
                <a:cs typeface="Segoe UI" pitchFamily="34" charset="0"/>
              </a:rPr>
              <a:t>Back up data so it can be restored if there’s any deletion or corruption.</a:t>
            </a:r>
          </a:p>
          <a:p>
            <a:pPr marL="0" marR="0" lvl="0" indent="0" algn="l" defTabSz="914102" rtl="0" eaLnBrk="1" fontAlgn="base" latinLnBrk="0" hangingPunct="1">
              <a:lnSpc>
                <a:spcPct val="15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Arial"/>
                <a:ea typeface="Segoe UI" pitchFamily="34" charset="0"/>
                <a:cs typeface="Segoe UI" pitchFamily="34" charset="0"/>
              </a:rPr>
              <a:t>Backups kept out-of-band (not accessible by regular operators, users or computer accounts), possibly in other subscription, tenant, local data center etc.</a:t>
            </a:r>
          </a:p>
          <a:p>
            <a:pPr marL="0" marR="0" lvl="0" indent="0" algn="l" defTabSz="914102" rtl="0" eaLnBrk="1" fontAlgn="base" latinLnBrk="0" hangingPunct="1">
              <a:lnSpc>
                <a:spcPct val="150000"/>
              </a:lnSpc>
              <a:spcBef>
                <a:spcPct val="0"/>
              </a:spcBef>
              <a:spcAft>
                <a:spcPct val="0"/>
              </a:spcAft>
              <a:buClrTx/>
              <a:buSzTx/>
              <a:buFontTx/>
              <a:buNone/>
              <a:tabLst/>
              <a:defRPr/>
            </a:pPr>
            <a:r>
              <a:rPr kumimoji="0" lang="en-US" sz="1400" b="0" i="0" u="none" strike="noStrike" kern="0" cap="none" spc="0" normalizeH="0" baseline="0" noProof="0">
                <a:ln>
                  <a:noFill/>
                </a:ln>
                <a:solidFill>
                  <a:prstClr val="white"/>
                </a:solidFill>
                <a:effectLst/>
                <a:uLnTx/>
                <a:uFillTx/>
                <a:latin typeface="Arial"/>
                <a:ea typeface="Segoe UI" pitchFamily="34" charset="0"/>
                <a:cs typeface="Segoe UI"/>
              </a:rPr>
              <a:t>Backups kept out-of-band (not accessible by regular operators, users or computer accounts) possibly in other subscription, tenant, local data center etc.</a:t>
            </a:r>
            <a:endParaRPr lang="en-US" sz="1400" b="0" i="0" u="none" strike="noStrike" kern="0" cap="none" spc="0" normalizeH="0" baseline="0" noProof="0">
              <a:ln>
                <a:noFill/>
              </a:ln>
              <a:solidFill>
                <a:prstClr val="white"/>
              </a:solidFill>
              <a:effectLst/>
              <a:uLnTx/>
              <a:uFillTx/>
              <a:latin typeface="Arial"/>
              <a:ea typeface="Segoe UI" pitchFamily="34" charset="0"/>
              <a:cs typeface="Segoe UI"/>
            </a:endParaRPr>
          </a:p>
        </p:txBody>
      </p:sp>
      <p:cxnSp>
        <p:nvCxnSpPr>
          <p:cNvPr id="19" name="Straight Connector 18">
            <a:extLst>
              <a:ext uri="{FF2B5EF4-FFF2-40B4-BE49-F238E27FC236}">
                <a16:creationId xmlns:a16="http://schemas.microsoft.com/office/drawing/2014/main" id="{F7A1704A-AB76-47B5-B53A-835B6C32DA91}"/>
              </a:ext>
            </a:extLst>
          </p:cNvPr>
          <p:cNvCxnSpPr>
            <a:cxnSpLocks/>
          </p:cNvCxnSpPr>
          <p:nvPr/>
        </p:nvCxnSpPr>
        <p:spPr>
          <a:xfrm>
            <a:off x="636901" y="2084040"/>
            <a:ext cx="10966836" cy="0"/>
          </a:xfrm>
          <a:prstGeom prst="line">
            <a:avLst/>
          </a:prstGeom>
          <a:ln w="15875">
            <a:headEnd type="none" w="lg" len="med"/>
            <a:tailEnd type="none" w="lg" len="med"/>
          </a:ln>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6C78597A-C024-4C5A-B65F-FF897127E1FE}"/>
              </a:ext>
            </a:extLst>
          </p:cNvPr>
          <p:cNvCxnSpPr>
            <a:cxnSpLocks/>
          </p:cNvCxnSpPr>
          <p:nvPr/>
        </p:nvCxnSpPr>
        <p:spPr>
          <a:xfrm>
            <a:off x="594926" y="3004025"/>
            <a:ext cx="10975932" cy="20265"/>
          </a:xfrm>
          <a:prstGeom prst="line">
            <a:avLst/>
          </a:prstGeom>
          <a:ln w="15875">
            <a:headEnd type="none" w="lg" len="med"/>
            <a:tailEnd type="none" w="lg" len="med"/>
          </a:ln>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371C3E9C-239B-4F70-AE7C-DEAA0505F6E5}"/>
              </a:ext>
            </a:extLst>
          </p:cNvPr>
          <p:cNvCxnSpPr>
            <a:cxnSpLocks/>
          </p:cNvCxnSpPr>
          <p:nvPr/>
        </p:nvCxnSpPr>
        <p:spPr>
          <a:xfrm>
            <a:off x="639965" y="2704195"/>
            <a:ext cx="10931347" cy="8106"/>
          </a:xfrm>
          <a:prstGeom prst="line">
            <a:avLst/>
          </a:prstGeom>
          <a:ln w="15875">
            <a:headEnd type="none" w="lg" len="med"/>
            <a:tailEnd type="none" w="lg" len="med"/>
          </a:ln>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CAA0847E-0E1E-4EF0-92C8-A398CB468E3B}"/>
              </a:ext>
            </a:extLst>
          </p:cNvPr>
          <p:cNvCxnSpPr>
            <a:cxnSpLocks/>
          </p:cNvCxnSpPr>
          <p:nvPr/>
        </p:nvCxnSpPr>
        <p:spPr>
          <a:xfrm>
            <a:off x="593847" y="3344581"/>
            <a:ext cx="10979986" cy="20265"/>
          </a:xfrm>
          <a:prstGeom prst="line">
            <a:avLst/>
          </a:prstGeom>
          <a:ln w="15875">
            <a:headEnd type="none" w="lg" len="med"/>
            <a:tailEnd type="none" w="lg" len="med"/>
          </a:ln>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E7CA74DF-A621-464C-AD20-093951E1CF43}"/>
              </a:ext>
            </a:extLst>
          </p:cNvPr>
          <p:cNvCxnSpPr>
            <a:cxnSpLocks/>
          </p:cNvCxnSpPr>
          <p:nvPr/>
        </p:nvCxnSpPr>
        <p:spPr>
          <a:xfrm>
            <a:off x="630237" y="2407492"/>
            <a:ext cx="10975932" cy="8106"/>
          </a:xfrm>
          <a:prstGeom prst="line">
            <a:avLst/>
          </a:prstGeom>
          <a:ln w="15875">
            <a:headEnd type="none" w="lg" len="med"/>
            <a:tailEnd type="none" w="lg" len="med"/>
          </a:ln>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24D27356-F5A2-41D6-BD0C-A99AB0C3F2A5}"/>
              </a:ext>
            </a:extLst>
          </p:cNvPr>
          <p:cNvCxnSpPr>
            <a:cxnSpLocks/>
          </p:cNvCxnSpPr>
          <p:nvPr/>
        </p:nvCxnSpPr>
        <p:spPr>
          <a:xfrm>
            <a:off x="642397" y="3964907"/>
            <a:ext cx="10927294" cy="28372"/>
          </a:xfrm>
          <a:prstGeom prst="line">
            <a:avLst/>
          </a:prstGeom>
          <a:ln w="15875">
            <a:headEnd type="none" w="lg" len="med"/>
            <a:tailEnd type="none" w="lg" len="med"/>
          </a:ln>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F9C55962-9122-442E-ABF3-11C5762FFD48}"/>
              </a:ext>
            </a:extLst>
          </p:cNvPr>
          <p:cNvCxnSpPr>
            <a:cxnSpLocks/>
          </p:cNvCxnSpPr>
          <p:nvPr/>
        </p:nvCxnSpPr>
        <p:spPr>
          <a:xfrm flipV="1">
            <a:off x="642397" y="4314022"/>
            <a:ext cx="10927294" cy="16212"/>
          </a:xfrm>
          <a:prstGeom prst="line">
            <a:avLst/>
          </a:prstGeom>
          <a:ln w="15875">
            <a:headEnd type="none" w="lg" len="med"/>
            <a:tailEnd type="none" w="lg" len="med"/>
          </a:ln>
        </p:spPr>
        <p:style>
          <a:lnRef idx="1">
            <a:schemeClr val="dk1"/>
          </a:lnRef>
          <a:fillRef idx="0">
            <a:schemeClr val="dk1"/>
          </a:fillRef>
          <a:effectRef idx="0">
            <a:schemeClr val="dk1"/>
          </a:effectRef>
          <a:fontRef idx="minor">
            <a:schemeClr val="tx1"/>
          </a:fontRef>
        </p:style>
      </p:cxnSp>
      <p:cxnSp>
        <p:nvCxnSpPr>
          <p:cNvPr id="31" name="Straight Connector 30">
            <a:extLst>
              <a:ext uri="{FF2B5EF4-FFF2-40B4-BE49-F238E27FC236}">
                <a16:creationId xmlns:a16="http://schemas.microsoft.com/office/drawing/2014/main" id="{C29A230F-39CC-4802-A5AB-693D3072E7B7}"/>
              </a:ext>
            </a:extLst>
          </p:cNvPr>
          <p:cNvCxnSpPr>
            <a:cxnSpLocks/>
          </p:cNvCxnSpPr>
          <p:nvPr/>
        </p:nvCxnSpPr>
        <p:spPr>
          <a:xfrm flipV="1">
            <a:off x="628794" y="4647475"/>
            <a:ext cx="10975933" cy="0"/>
          </a:xfrm>
          <a:prstGeom prst="line">
            <a:avLst/>
          </a:prstGeom>
          <a:ln w="15875">
            <a:headEnd type="none" w="lg" len="med"/>
            <a:tailEnd type="none" w="lg" len="med"/>
          </a:ln>
        </p:spPr>
        <p:style>
          <a:lnRef idx="1">
            <a:schemeClr val="dk1"/>
          </a:lnRef>
          <a:fillRef idx="0">
            <a:schemeClr val="dk1"/>
          </a:fillRef>
          <a:effectRef idx="0">
            <a:schemeClr val="dk1"/>
          </a:effectRef>
          <a:fontRef idx="minor">
            <a:schemeClr val="tx1"/>
          </a:fontRef>
        </p:style>
      </p:cxnSp>
      <p:cxnSp>
        <p:nvCxnSpPr>
          <p:cNvPr id="32" name="Straight Connector 31">
            <a:extLst>
              <a:ext uri="{FF2B5EF4-FFF2-40B4-BE49-F238E27FC236}">
                <a16:creationId xmlns:a16="http://schemas.microsoft.com/office/drawing/2014/main" id="{688AD814-5BFD-41FE-A25B-9EB69A720EFE}"/>
              </a:ext>
            </a:extLst>
          </p:cNvPr>
          <p:cNvCxnSpPr>
            <a:cxnSpLocks/>
          </p:cNvCxnSpPr>
          <p:nvPr/>
        </p:nvCxnSpPr>
        <p:spPr>
          <a:xfrm>
            <a:off x="593759" y="5295340"/>
            <a:ext cx="11008357" cy="4053"/>
          </a:xfrm>
          <a:prstGeom prst="line">
            <a:avLst/>
          </a:prstGeom>
          <a:ln w="15875">
            <a:headEnd type="none" w="lg" len="med"/>
            <a:tailEnd type="none" w="lg" len="med"/>
          </a:ln>
        </p:spPr>
        <p:style>
          <a:lnRef idx="1">
            <a:schemeClr val="dk1"/>
          </a:lnRef>
          <a:fillRef idx="0">
            <a:schemeClr val="dk1"/>
          </a:fillRef>
          <a:effectRef idx="0">
            <a:schemeClr val="dk1"/>
          </a:effectRef>
          <a:fontRef idx="minor">
            <a:schemeClr val="tx1"/>
          </a:fontRef>
        </p:style>
      </p:cxnSp>
      <p:sp>
        <p:nvSpPr>
          <p:cNvPr id="2" name="TextBox 1">
            <a:extLst>
              <a:ext uri="{FF2B5EF4-FFF2-40B4-BE49-F238E27FC236}">
                <a16:creationId xmlns:a16="http://schemas.microsoft.com/office/drawing/2014/main" id="{FAE1347F-97E9-4221-B03C-C231C02D418C}"/>
              </a:ext>
            </a:extLst>
          </p:cNvPr>
          <p:cNvSpPr txBox="1"/>
          <p:nvPr/>
        </p:nvSpPr>
        <p:spPr>
          <a:xfrm>
            <a:off x="9539312" y="235678"/>
            <a:ext cx="1895904" cy="984885"/>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Arial"/>
                <a:ea typeface="+mn-ea"/>
                <a:cs typeface="+mn-cs"/>
              </a:rPr>
              <a:t>Scope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Arial"/>
                <a:ea typeface="+mn-ea"/>
                <a:cs typeface="+mn-cs"/>
              </a:rPr>
              <a:t>Mandatory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209A"/>
                </a:solidFill>
                <a:effectLst/>
                <a:uLnTx/>
                <a:uFillTx/>
                <a:latin typeface="Arial"/>
                <a:ea typeface="+mn-ea"/>
                <a:cs typeface="+mn-cs"/>
              </a:rPr>
              <a:t>Recommended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Arial"/>
                <a:ea typeface="+mn-ea"/>
                <a:cs typeface="+mn-cs"/>
              </a:rPr>
              <a:t>Out of Scope (for now)</a:t>
            </a:r>
            <a:endParaRPr kumimoji="0" lang="nb-NO" sz="1600" b="0" i="0" u="none" strike="noStrike" kern="1200" cap="none" spc="0" normalizeH="0" baseline="0" noProof="0" dirty="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38535085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750" fill="hold"/>
                                        <p:tgtEl>
                                          <p:spTgt spid="15"/>
                                        </p:tgtEl>
                                        <p:attrNameLst>
                                          <p:attrName>ppt_x</p:attrName>
                                        </p:attrNameLst>
                                      </p:cBhvr>
                                      <p:tavLst>
                                        <p:tav tm="0">
                                          <p:val>
                                            <p:strVal val="#ppt_x"/>
                                          </p:val>
                                        </p:tav>
                                        <p:tav tm="100000">
                                          <p:val>
                                            <p:strVal val="#ppt_x"/>
                                          </p:val>
                                        </p:tav>
                                      </p:tavLst>
                                    </p:anim>
                                    <p:anim calcmode="lin" valueType="num">
                                      <p:cBhvr additive="base">
                                        <p:cTn id="8" dur="750" fill="hold"/>
                                        <p:tgtEl>
                                          <p:spTgt spid="15"/>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25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750" fill="hold"/>
                                        <p:tgtEl>
                                          <p:spTgt spid="16"/>
                                        </p:tgtEl>
                                        <p:attrNameLst>
                                          <p:attrName>ppt_x</p:attrName>
                                        </p:attrNameLst>
                                      </p:cBhvr>
                                      <p:tavLst>
                                        <p:tav tm="0">
                                          <p:val>
                                            <p:strVal val="#ppt_x"/>
                                          </p:val>
                                        </p:tav>
                                        <p:tav tm="100000">
                                          <p:val>
                                            <p:strVal val="#ppt_x"/>
                                          </p:val>
                                        </p:tav>
                                      </p:tavLst>
                                    </p:anim>
                                    <p:anim calcmode="lin" valueType="num">
                                      <p:cBhvr additive="base">
                                        <p:cTn id="12" dur="750" fill="hold"/>
                                        <p:tgtEl>
                                          <p:spTgt spid="16"/>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17"/>
                                        </p:tgtEl>
                                        <p:attrNameLst>
                                          <p:attrName>style.visibility</p:attrName>
                                        </p:attrNameLst>
                                      </p:cBhvr>
                                      <p:to>
                                        <p:strVal val="visible"/>
                                      </p:to>
                                    </p:set>
                                    <p:anim calcmode="lin" valueType="num">
                                      <p:cBhvr additive="base">
                                        <p:cTn id="15" dur="750" fill="hold"/>
                                        <p:tgtEl>
                                          <p:spTgt spid="17"/>
                                        </p:tgtEl>
                                        <p:attrNameLst>
                                          <p:attrName>ppt_x</p:attrName>
                                        </p:attrNameLst>
                                      </p:cBhvr>
                                      <p:tavLst>
                                        <p:tav tm="0">
                                          <p:val>
                                            <p:strVal val="#ppt_x"/>
                                          </p:val>
                                        </p:tav>
                                        <p:tav tm="100000">
                                          <p:val>
                                            <p:strVal val="#ppt_x"/>
                                          </p:val>
                                        </p:tav>
                                      </p:tavLst>
                                    </p:anim>
                                    <p:anim calcmode="lin" valueType="num">
                                      <p:cBhvr additive="base">
                                        <p:cTn id="16" dur="75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BB51B6F-A6B6-4C5C-87D8-20DB1C857613}"/>
              </a:ext>
            </a:extLst>
          </p:cNvPr>
          <p:cNvSpPr>
            <a:spLocks noGrp="1"/>
          </p:cNvSpPr>
          <p:nvPr>
            <p:ph type="title"/>
          </p:nvPr>
        </p:nvSpPr>
        <p:spPr/>
        <p:txBody>
          <a:bodyPr>
            <a:normAutofit/>
          </a:bodyPr>
          <a:lstStyle/>
          <a:p>
            <a:r>
              <a:rPr lang="en-US" dirty="0"/>
              <a:t>Resilience Tiers</a:t>
            </a:r>
          </a:p>
        </p:txBody>
      </p:sp>
      <p:graphicFrame>
        <p:nvGraphicFramePr>
          <p:cNvPr id="2" name="Table 1">
            <a:extLst>
              <a:ext uri="{FF2B5EF4-FFF2-40B4-BE49-F238E27FC236}">
                <a16:creationId xmlns:a16="http://schemas.microsoft.com/office/drawing/2014/main" id="{68373078-BDD7-D2BD-A650-35581ECE6634}"/>
              </a:ext>
            </a:extLst>
          </p:cNvPr>
          <p:cNvGraphicFramePr>
            <a:graphicFrameLocks noGrp="1"/>
          </p:cNvGraphicFramePr>
          <p:nvPr>
            <p:extLst>
              <p:ext uri="{D42A27DB-BD31-4B8C-83A1-F6EECF244321}">
                <p14:modId xmlns:p14="http://schemas.microsoft.com/office/powerpoint/2010/main" val="3299764646"/>
              </p:ext>
            </p:extLst>
          </p:nvPr>
        </p:nvGraphicFramePr>
        <p:xfrm>
          <a:off x="1600480" y="1804415"/>
          <a:ext cx="8991040" cy="3913098"/>
        </p:xfrm>
        <a:graphic>
          <a:graphicData uri="http://schemas.openxmlformats.org/drawingml/2006/table">
            <a:tbl>
              <a:tblPr firstRow="1" bandRow="1">
                <a:tableStyleId>{5C22544A-7EE6-4342-B048-85BDC9FD1C3A}</a:tableStyleId>
              </a:tblPr>
              <a:tblGrid>
                <a:gridCol w="2247760">
                  <a:extLst>
                    <a:ext uri="{9D8B030D-6E8A-4147-A177-3AD203B41FA5}">
                      <a16:colId xmlns:a16="http://schemas.microsoft.com/office/drawing/2014/main" val="2656052896"/>
                    </a:ext>
                  </a:extLst>
                </a:gridCol>
                <a:gridCol w="2247760">
                  <a:extLst>
                    <a:ext uri="{9D8B030D-6E8A-4147-A177-3AD203B41FA5}">
                      <a16:colId xmlns:a16="http://schemas.microsoft.com/office/drawing/2014/main" val="2500006074"/>
                    </a:ext>
                  </a:extLst>
                </a:gridCol>
                <a:gridCol w="2247760">
                  <a:extLst>
                    <a:ext uri="{9D8B030D-6E8A-4147-A177-3AD203B41FA5}">
                      <a16:colId xmlns:a16="http://schemas.microsoft.com/office/drawing/2014/main" val="548718733"/>
                    </a:ext>
                  </a:extLst>
                </a:gridCol>
                <a:gridCol w="2247760">
                  <a:extLst>
                    <a:ext uri="{9D8B030D-6E8A-4147-A177-3AD203B41FA5}">
                      <a16:colId xmlns:a16="http://schemas.microsoft.com/office/drawing/2014/main" val="1904574196"/>
                    </a:ext>
                  </a:extLst>
                </a:gridCol>
              </a:tblGrid>
              <a:tr h="559014">
                <a:tc>
                  <a:txBody>
                    <a:bodyPr/>
                    <a:lstStyle/>
                    <a:p>
                      <a:pPr algn="ctr"/>
                      <a:r>
                        <a:rPr lang="nb-NO" dirty="0"/>
                        <a:t>#</a:t>
                      </a:r>
                      <a:endParaRPr lang="en-GB" dirty="0"/>
                    </a:p>
                  </a:txBody>
                  <a:tcPr/>
                </a:tc>
                <a:tc>
                  <a:txBody>
                    <a:bodyPr/>
                    <a:lstStyle/>
                    <a:p>
                      <a:pPr algn="ctr"/>
                      <a:r>
                        <a:rPr lang="nb-NO" dirty="0"/>
                        <a:t>SLA</a:t>
                      </a:r>
                      <a:endParaRPr lang="en-GB" dirty="0"/>
                    </a:p>
                  </a:txBody>
                  <a:tcPr/>
                </a:tc>
                <a:tc>
                  <a:txBody>
                    <a:bodyPr/>
                    <a:lstStyle/>
                    <a:p>
                      <a:pPr algn="ctr"/>
                      <a:r>
                        <a:rPr lang="nb-NO" dirty="0"/>
                        <a:t>RPO</a:t>
                      </a:r>
                      <a:endParaRPr lang="en-GB" dirty="0"/>
                    </a:p>
                  </a:txBody>
                  <a:tcPr/>
                </a:tc>
                <a:tc>
                  <a:txBody>
                    <a:bodyPr/>
                    <a:lstStyle/>
                    <a:p>
                      <a:pPr algn="ctr"/>
                      <a:r>
                        <a:rPr lang="nb-NO" dirty="0"/>
                        <a:t>RTO</a:t>
                      </a:r>
                      <a:endParaRPr lang="en-GB" dirty="0"/>
                    </a:p>
                  </a:txBody>
                  <a:tcPr/>
                </a:tc>
                <a:extLst>
                  <a:ext uri="{0D108BD9-81ED-4DB2-BD59-A6C34878D82A}">
                    <a16:rowId xmlns:a16="http://schemas.microsoft.com/office/drawing/2014/main" val="291072266"/>
                  </a:ext>
                </a:extLst>
              </a:tr>
              <a:tr h="559014">
                <a:tc>
                  <a:txBody>
                    <a:bodyPr/>
                    <a:lstStyle/>
                    <a:p>
                      <a:pPr algn="ctr"/>
                      <a:r>
                        <a:rPr lang="nb-NO" dirty="0"/>
                        <a:t>Tier 0</a:t>
                      </a:r>
                      <a:endParaRPr lang="en-GB" dirty="0"/>
                    </a:p>
                  </a:txBody>
                  <a:tcPr/>
                </a:tc>
                <a:tc>
                  <a:txBody>
                    <a:bodyPr/>
                    <a:lstStyle/>
                    <a:p>
                      <a:pPr algn="ctr"/>
                      <a:r>
                        <a:rPr lang="en-GB" dirty="0"/>
                        <a:t>99.995 %</a:t>
                      </a:r>
                    </a:p>
                  </a:txBody>
                  <a:tcPr/>
                </a:tc>
                <a:tc>
                  <a:txBody>
                    <a:bodyPr/>
                    <a:lstStyle/>
                    <a:p>
                      <a:pPr algn="ctr"/>
                      <a:r>
                        <a:rPr lang="en-US" noProof="0" dirty="0"/>
                        <a:t>Near</a:t>
                      </a:r>
                      <a:r>
                        <a:rPr lang="nb-NO" dirty="0"/>
                        <a:t> 0</a:t>
                      </a:r>
                      <a:endParaRPr lang="en-GB" dirty="0"/>
                    </a:p>
                  </a:txBody>
                  <a:tcPr/>
                </a:tc>
                <a:tc>
                  <a:txBody>
                    <a:bodyPr/>
                    <a:lstStyle/>
                    <a:p>
                      <a:pPr algn="ctr"/>
                      <a:r>
                        <a:rPr lang="en-US" noProof="0" dirty="0"/>
                        <a:t>Near 0</a:t>
                      </a:r>
                    </a:p>
                  </a:txBody>
                  <a:tcPr/>
                </a:tc>
                <a:extLst>
                  <a:ext uri="{0D108BD9-81ED-4DB2-BD59-A6C34878D82A}">
                    <a16:rowId xmlns:a16="http://schemas.microsoft.com/office/drawing/2014/main" val="2057261584"/>
                  </a:ext>
                </a:extLst>
              </a:tr>
              <a:tr h="559014">
                <a:tc>
                  <a:txBody>
                    <a:bodyPr/>
                    <a:lstStyle/>
                    <a:p>
                      <a:pPr algn="ctr"/>
                      <a:r>
                        <a:rPr lang="nb-NO" dirty="0"/>
                        <a:t>Tier 1</a:t>
                      </a:r>
                      <a:endParaRPr lang="en-GB" dirty="0"/>
                    </a:p>
                  </a:txBody>
                  <a:tcPr/>
                </a:tc>
                <a:tc>
                  <a:txBody>
                    <a:bodyPr/>
                    <a:lstStyle/>
                    <a:p>
                      <a:pPr algn="ctr"/>
                      <a:r>
                        <a:rPr lang="en-GB" dirty="0"/>
                        <a:t>99.99 %</a:t>
                      </a:r>
                    </a:p>
                  </a:txBody>
                  <a:tcPr/>
                </a:tc>
                <a:tc>
                  <a:txBody>
                    <a:bodyPr/>
                    <a:lstStyle/>
                    <a:p>
                      <a:pPr algn="ctr"/>
                      <a:r>
                        <a:rPr lang="en-US" noProof="0" dirty="0"/>
                        <a:t>5 minutes</a:t>
                      </a:r>
                    </a:p>
                  </a:txBody>
                  <a:tcPr/>
                </a:tc>
                <a:tc>
                  <a:txBody>
                    <a:bodyPr/>
                    <a:lstStyle/>
                    <a:p>
                      <a:pPr algn="ctr"/>
                      <a:r>
                        <a:rPr lang="en-US" noProof="0" dirty="0"/>
                        <a:t>1 hour</a:t>
                      </a:r>
                    </a:p>
                  </a:txBody>
                  <a:tcPr/>
                </a:tc>
                <a:extLst>
                  <a:ext uri="{0D108BD9-81ED-4DB2-BD59-A6C34878D82A}">
                    <a16:rowId xmlns:a16="http://schemas.microsoft.com/office/drawing/2014/main" val="3266738350"/>
                  </a:ext>
                </a:extLst>
              </a:tr>
              <a:tr h="559014">
                <a:tc>
                  <a:txBody>
                    <a:bodyPr/>
                    <a:lstStyle/>
                    <a:p>
                      <a:pPr algn="ctr"/>
                      <a:r>
                        <a:rPr lang="nb-NO" dirty="0"/>
                        <a:t>Tier 2</a:t>
                      </a:r>
                      <a:endParaRPr lang="en-GB"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dirty="0"/>
                        <a:t>99.99 %</a:t>
                      </a:r>
                    </a:p>
                  </a:txBody>
                  <a:tcPr/>
                </a:tc>
                <a:tc>
                  <a:txBody>
                    <a:bodyPr/>
                    <a:lstStyle/>
                    <a:p>
                      <a:pPr algn="ctr"/>
                      <a:r>
                        <a:rPr lang="en-US" noProof="0" dirty="0"/>
                        <a:t>30 minutes</a:t>
                      </a:r>
                    </a:p>
                  </a:txBody>
                  <a:tcPr/>
                </a:tc>
                <a:tc>
                  <a:txBody>
                    <a:bodyPr/>
                    <a:lstStyle/>
                    <a:p>
                      <a:pPr algn="ctr"/>
                      <a:r>
                        <a:rPr lang="en-US" noProof="0" dirty="0"/>
                        <a:t>4 hours</a:t>
                      </a:r>
                    </a:p>
                  </a:txBody>
                  <a:tcPr/>
                </a:tc>
                <a:extLst>
                  <a:ext uri="{0D108BD9-81ED-4DB2-BD59-A6C34878D82A}">
                    <a16:rowId xmlns:a16="http://schemas.microsoft.com/office/drawing/2014/main" val="2632859245"/>
                  </a:ext>
                </a:extLst>
              </a:tr>
              <a:tr h="559014">
                <a:tc>
                  <a:txBody>
                    <a:bodyPr/>
                    <a:lstStyle/>
                    <a:p>
                      <a:pPr algn="ctr"/>
                      <a:r>
                        <a:rPr lang="nb-NO" dirty="0"/>
                        <a:t>Tier 3</a:t>
                      </a:r>
                      <a:endParaRPr lang="en-GB"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dirty="0"/>
                        <a:t>99.95 %</a:t>
                      </a:r>
                    </a:p>
                  </a:txBody>
                  <a:tcPr/>
                </a:tc>
                <a:tc>
                  <a:txBody>
                    <a:bodyPr/>
                    <a:lstStyle/>
                    <a:p>
                      <a:pPr algn="ctr"/>
                      <a:r>
                        <a:rPr lang="en-US" noProof="0" dirty="0"/>
                        <a:t>4 hours</a:t>
                      </a:r>
                    </a:p>
                  </a:txBody>
                  <a:tcPr/>
                </a:tc>
                <a:tc>
                  <a:txBody>
                    <a:bodyPr/>
                    <a:lstStyle/>
                    <a:p>
                      <a:pPr algn="ctr"/>
                      <a:r>
                        <a:rPr lang="en-US" noProof="0" dirty="0"/>
                        <a:t>8 hours</a:t>
                      </a:r>
                    </a:p>
                  </a:txBody>
                  <a:tcPr/>
                </a:tc>
                <a:extLst>
                  <a:ext uri="{0D108BD9-81ED-4DB2-BD59-A6C34878D82A}">
                    <a16:rowId xmlns:a16="http://schemas.microsoft.com/office/drawing/2014/main" val="2528964614"/>
                  </a:ext>
                </a:extLst>
              </a:tr>
              <a:tr h="559014">
                <a:tc>
                  <a:txBody>
                    <a:bodyPr/>
                    <a:lstStyle/>
                    <a:p>
                      <a:pPr algn="ctr"/>
                      <a:r>
                        <a:rPr lang="nb-NO" dirty="0"/>
                        <a:t>Tier 4 ASR</a:t>
                      </a:r>
                      <a:endParaRPr lang="en-GB"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dirty="0"/>
                        <a:t>99 %</a:t>
                      </a:r>
                    </a:p>
                  </a:txBody>
                  <a:tcPr/>
                </a:tc>
                <a:tc>
                  <a:txBody>
                    <a:bodyPr/>
                    <a:lstStyle/>
                    <a:p>
                      <a:pPr algn="ctr"/>
                      <a:r>
                        <a:rPr lang="en-US" noProof="0" dirty="0"/>
                        <a:t> 5 minutes</a:t>
                      </a:r>
                    </a:p>
                  </a:txBody>
                  <a:tcPr/>
                </a:tc>
                <a:tc>
                  <a:txBody>
                    <a:bodyPr/>
                    <a:lstStyle/>
                    <a:p>
                      <a:pPr algn="ctr"/>
                      <a:r>
                        <a:rPr lang="en-US" noProof="0" dirty="0"/>
                        <a:t>1 hour</a:t>
                      </a:r>
                    </a:p>
                  </a:txBody>
                  <a:tcPr/>
                </a:tc>
                <a:extLst>
                  <a:ext uri="{0D108BD9-81ED-4DB2-BD59-A6C34878D82A}">
                    <a16:rowId xmlns:a16="http://schemas.microsoft.com/office/drawing/2014/main" val="3356704186"/>
                  </a:ext>
                </a:extLst>
              </a:tr>
              <a:tr h="559014">
                <a:tc>
                  <a:txBody>
                    <a:bodyPr/>
                    <a:lstStyle/>
                    <a:p>
                      <a:pPr algn="ctr"/>
                      <a:r>
                        <a:rPr lang="nb-NO" dirty="0"/>
                        <a:t>Tier 4</a:t>
                      </a:r>
                      <a:endParaRPr lang="en-GB"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dirty="0"/>
                        <a:t>99 %</a:t>
                      </a:r>
                    </a:p>
                  </a:txBody>
                  <a:tcPr/>
                </a:tc>
                <a:tc>
                  <a:txBody>
                    <a:bodyPr/>
                    <a:lstStyle/>
                    <a:p>
                      <a:pPr algn="ctr"/>
                      <a:r>
                        <a:rPr lang="en-US" noProof="0" dirty="0"/>
                        <a:t>24 hours</a:t>
                      </a:r>
                    </a:p>
                  </a:txBody>
                  <a:tcPr/>
                </a:tc>
                <a:tc>
                  <a:txBody>
                    <a:bodyPr/>
                    <a:lstStyle/>
                    <a:p>
                      <a:pPr algn="ctr"/>
                      <a:r>
                        <a:rPr lang="en-US" noProof="0" dirty="0"/>
                        <a:t>72 hours</a:t>
                      </a:r>
                    </a:p>
                  </a:txBody>
                  <a:tcPr/>
                </a:tc>
                <a:extLst>
                  <a:ext uri="{0D108BD9-81ED-4DB2-BD59-A6C34878D82A}">
                    <a16:rowId xmlns:a16="http://schemas.microsoft.com/office/drawing/2014/main" val="1178709947"/>
                  </a:ext>
                </a:extLst>
              </a:tr>
            </a:tbl>
          </a:graphicData>
        </a:graphic>
      </p:graphicFrame>
    </p:spTree>
    <p:extLst>
      <p:ext uri="{BB962C8B-B14F-4D97-AF65-F5344CB8AC3E}">
        <p14:creationId xmlns:p14="http://schemas.microsoft.com/office/powerpoint/2010/main" val="34842841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055DB84A-6EF5-CAC6-89B8-50BCAA6167D1}"/>
              </a:ext>
            </a:extLst>
          </p:cNvPr>
          <p:cNvCxnSpPr>
            <a:cxnSpLocks/>
          </p:cNvCxnSpPr>
          <p:nvPr/>
        </p:nvCxnSpPr>
        <p:spPr>
          <a:xfrm>
            <a:off x="5318466" y="184053"/>
            <a:ext cx="0" cy="5004563"/>
          </a:xfrm>
          <a:prstGeom prst="line">
            <a:avLst/>
          </a:prstGeom>
          <a:ln>
            <a:solidFill>
              <a:schemeClr val="bg1">
                <a:lumMod val="75000"/>
              </a:schemeClr>
            </a:solidFill>
            <a:prstDash val="dashDot"/>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A2240905-5FBE-0E6C-F582-5EFBF1CB0FED}"/>
              </a:ext>
            </a:extLst>
          </p:cNvPr>
          <p:cNvSpPr txBox="1"/>
          <p:nvPr/>
        </p:nvSpPr>
        <p:spPr>
          <a:xfrm>
            <a:off x="8235588" y="4587577"/>
            <a:ext cx="2216100" cy="567591"/>
          </a:xfrm>
          <a:prstGeom prst="rect">
            <a:avLst/>
          </a:prstGeom>
          <a:noFill/>
        </p:spPr>
        <p:txBody>
          <a:bodyPr wrap="square" rtlCol="0">
            <a:spAutoFit/>
          </a:bodyPr>
          <a:lstStyle/>
          <a:p>
            <a:pPr marL="0" marR="0" lvl="0" indent="0" algn="ctr" defTabSz="914165" rtl="0" eaLnBrk="1" fontAlgn="auto" latinLnBrk="0" hangingPunct="1">
              <a:lnSpc>
                <a:spcPct val="100000"/>
              </a:lnSpc>
              <a:spcBef>
                <a:spcPts val="0"/>
              </a:spcBef>
              <a:spcAft>
                <a:spcPts val="0"/>
              </a:spcAft>
              <a:buClrTx/>
              <a:buSzTx/>
              <a:buFontTx/>
              <a:buNone/>
              <a:tabLst/>
              <a:defRPr/>
            </a:pPr>
            <a:r>
              <a:rPr kumimoji="0" lang="en-US" sz="1544" b="0" i="0" u="none" strike="noStrike" kern="1200" cap="none" spc="0" normalizeH="0" baseline="0" noProof="0" dirty="0">
                <a:ln>
                  <a:noFill/>
                </a:ln>
                <a:solidFill>
                  <a:prstClr val="black"/>
                </a:solidFill>
                <a:effectLst/>
                <a:uLnTx/>
                <a:uFillTx/>
                <a:latin typeface="Segoe UI Semibold"/>
                <a:ea typeface="+mn-ea"/>
                <a:cs typeface="+mn-cs"/>
              </a:rPr>
              <a:t>Entire region failure</a:t>
            </a:r>
            <a:br>
              <a:rPr kumimoji="0" lang="en-US" sz="1544" b="0" i="0" u="none" strike="noStrike" kern="1200" cap="none" spc="0" normalizeH="0" baseline="0" noProof="0" dirty="0">
                <a:ln>
                  <a:noFill/>
                </a:ln>
                <a:solidFill>
                  <a:prstClr val="black"/>
                </a:solidFill>
                <a:effectLst/>
                <a:uLnTx/>
                <a:uFillTx/>
                <a:latin typeface="Segoe UI Semibold"/>
                <a:ea typeface="+mn-ea"/>
                <a:cs typeface="+mn-cs"/>
              </a:rPr>
            </a:br>
            <a:r>
              <a:rPr kumimoji="0" lang="en-US" sz="1544" b="0" i="0" u="none" strike="noStrike" kern="1200" cap="none" spc="0" normalizeH="0" baseline="0" noProof="0" dirty="0">
                <a:ln>
                  <a:noFill/>
                </a:ln>
                <a:solidFill>
                  <a:prstClr val="black"/>
                </a:solidFill>
                <a:effectLst/>
                <a:uLnTx/>
                <a:uFillTx/>
                <a:latin typeface="Segoe UI"/>
                <a:ea typeface="+mn-ea"/>
                <a:cs typeface="+mn-cs"/>
              </a:rPr>
              <a:t>e.g. natural disaster</a:t>
            </a:r>
          </a:p>
        </p:txBody>
      </p:sp>
      <p:sp>
        <p:nvSpPr>
          <p:cNvPr id="5" name="TextBox 4">
            <a:extLst>
              <a:ext uri="{FF2B5EF4-FFF2-40B4-BE49-F238E27FC236}">
                <a16:creationId xmlns:a16="http://schemas.microsoft.com/office/drawing/2014/main" id="{D53D65C1-5AA7-1EF7-5656-A02A99A8399B}"/>
              </a:ext>
            </a:extLst>
          </p:cNvPr>
          <p:cNvSpPr txBox="1"/>
          <p:nvPr/>
        </p:nvSpPr>
        <p:spPr>
          <a:xfrm>
            <a:off x="3047573" y="4587577"/>
            <a:ext cx="2271706" cy="567591"/>
          </a:xfrm>
          <a:prstGeom prst="rect">
            <a:avLst/>
          </a:prstGeom>
          <a:noFill/>
        </p:spPr>
        <p:txBody>
          <a:bodyPr wrap="square" rtlCol="0">
            <a:spAutoFit/>
          </a:bodyPr>
          <a:lstStyle/>
          <a:p>
            <a:pPr marL="0" marR="0" lvl="0" indent="0" algn="ctr" defTabSz="914165" rtl="0" eaLnBrk="1" fontAlgn="auto" latinLnBrk="0" hangingPunct="1">
              <a:lnSpc>
                <a:spcPct val="100000"/>
              </a:lnSpc>
              <a:spcBef>
                <a:spcPts val="0"/>
              </a:spcBef>
              <a:spcAft>
                <a:spcPts val="0"/>
              </a:spcAft>
              <a:buClrTx/>
              <a:buSzTx/>
              <a:buFontTx/>
              <a:buNone/>
              <a:tabLst/>
              <a:defRPr/>
            </a:pPr>
            <a:r>
              <a:rPr kumimoji="0" lang="en-US" sz="1544" b="0" i="0" u="none" strike="noStrike" kern="1200" cap="none" spc="0" normalizeH="0" baseline="0" noProof="0" dirty="0">
                <a:ln>
                  <a:noFill/>
                </a:ln>
                <a:solidFill>
                  <a:prstClr val="black"/>
                </a:solidFill>
                <a:effectLst/>
                <a:uLnTx/>
                <a:uFillTx/>
                <a:latin typeface="Segoe UI Semibold"/>
                <a:ea typeface="+mn-ea"/>
                <a:cs typeface="Segoe UI" panose="020B0502040204020203" pitchFamily="34" charset="0"/>
              </a:rPr>
              <a:t>Hardware failure</a:t>
            </a:r>
            <a:br>
              <a:rPr kumimoji="0" lang="en-US" sz="1544" b="0" i="0" u="none" strike="noStrike" kern="1200" cap="none" spc="0" normalizeH="0" baseline="0" noProof="0" dirty="0">
                <a:ln>
                  <a:noFill/>
                </a:ln>
                <a:solidFill>
                  <a:prstClr val="black"/>
                </a:solidFill>
                <a:effectLst/>
                <a:uLnTx/>
                <a:uFillTx/>
                <a:latin typeface="Segoe UI Semibold"/>
                <a:ea typeface="+mn-ea"/>
                <a:cs typeface="Segoe UI" panose="020B0502040204020203" pitchFamily="34" charset="0"/>
              </a:rPr>
            </a:br>
            <a:r>
              <a:rPr kumimoji="0" lang="en-US" sz="1544" b="0" i="0" u="none" strike="noStrike" kern="1200" cap="none" spc="0" normalizeH="0" baseline="0" noProof="0" dirty="0">
                <a:ln>
                  <a:noFill/>
                </a:ln>
                <a:solidFill>
                  <a:prstClr val="black"/>
                </a:solidFill>
                <a:effectLst/>
                <a:uLnTx/>
                <a:uFillTx/>
                <a:latin typeface="Segoe UI"/>
                <a:ea typeface="+mn-ea"/>
                <a:cs typeface="Segoe UI" panose="020B0502040204020203" pitchFamily="34" charset="0"/>
              </a:rPr>
              <a:t>e.g. server rack issue</a:t>
            </a:r>
          </a:p>
        </p:txBody>
      </p:sp>
      <p:sp>
        <p:nvSpPr>
          <p:cNvPr id="6" name="TextBox 5">
            <a:extLst>
              <a:ext uri="{FF2B5EF4-FFF2-40B4-BE49-F238E27FC236}">
                <a16:creationId xmlns:a16="http://schemas.microsoft.com/office/drawing/2014/main" id="{86D48FD1-E781-AC74-CAF5-46472369CCB7}"/>
              </a:ext>
            </a:extLst>
          </p:cNvPr>
          <p:cNvSpPr txBox="1"/>
          <p:nvPr/>
        </p:nvSpPr>
        <p:spPr>
          <a:xfrm>
            <a:off x="5319279" y="4587577"/>
            <a:ext cx="2643258" cy="567591"/>
          </a:xfrm>
          <a:prstGeom prst="rect">
            <a:avLst/>
          </a:prstGeom>
          <a:noFill/>
        </p:spPr>
        <p:txBody>
          <a:bodyPr wrap="square" rtlCol="0">
            <a:spAutoFit/>
          </a:bodyPr>
          <a:lstStyle/>
          <a:p>
            <a:pPr marL="0" marR="0" lvl="0" indent="0" algn="ctr" defTabSz="914165" rtl="0" eaLnBrk="1" fontAlgn="auto" latinLnBrk="0" hangingPunct="1">
              <a:lnSpc>
                <a:spcPct val="100000"/>
              </a:lnSpc>
              <a:spcBef>
                <a:spcPts val="0"/>
              </a:spcBef>
              <a:spcAft>
                <a:spcPts val="0"/>
              </a:spcAft>
              <a:buClrTx/>
              <a:buSzTx/>
              <a:buFontTx/>
              <a:buNone/>
              <a:tabLst/>
              <a:defRPr/>
            </a:pPr>
            <a:r>
              <a:rPr kumimoji="0" lang="en-US" sz="1544" b="0" i="0" u="none" strike="noStrike" kern="1200" cap="none" spc="0" normalizeH="0" baseline="0" noProof="0" dirty="0">
                <a:ln>
                  <a:noFill/>
                </a:ln>
                <a:solidFill>
                  <a:prstClr val="black"/>
                </a:solidFill>
                <a:effectLst/>
                <a:uLnTx/>
                <a:uFillTx/>
                <a:latin typeface="Segoe UI Semibold"/>
                <a:ea typeface="+mn-ea"/>
                <a:cs typeface="Segoe UI" panose="020B0502040204020203" pitchFamily="34" charset="0"/>
              </a:rPr>
              <a:t>Entire datacenter failure</a:t>
            </a:r>
            <a:br>
              <a:rPr kumimoji="0" lang="en-US" sz="1544" b="0" i="0" u="none" strike="noStrike" kern="1200" cap="none" spc="0" normalizeH="0" baseline="0" noProof="0" dirty="0">
                <a:ln>
                  <a:noFill/>
                </a:ln>
                <a:solidFill>
                  <a:prstClr val="black"/>
                </a:solidFill>
                <a:effectLst/>
                <a:uLnTx/>
                <a:uFillTx/>
                <a:latin typeface="Segoe UI Semibold"/>
                <a:ea typeface="+mn-ea"/>
                <a:cs typeface="Segoe UI" panose="020B0502040204020203" pitchFamily="34" charset="0"/>
              </a:rPr>
            </a:br>
            <a:r>
              <a:rPr kumimoji="0" lang="en-US" sz="1544" b="0" i="0" u="none" strike="noStrike" kern="1200" cap="none" spc="0" normalizeH="0" baseline="0" noProof="0" dirty="0">
                <a:ln>
                  <a:noFill/>
                </a:ln>
                <a:solidFill>
                  <a:prstClr val="black"/>
                </a:solidFill>
                <a:effectLst/>
                <a:uLnTx/>
                <a:uFillTx/>
                <a:latin typeface="Segoe UI"/>
                <a:ea typeface="+mn-ea"/>
                <a:cs typeface="Segoe UI" panose="020B0502040204020203" pitchFamily="34" charset="0"/>
              </a:rPr>
              <a:t>e.g. power/network issue</a:t>
            </a:r>
          </a:p>
        </p:txBody>
      </p:sp>
      <p:grpSp>
        <p:nvGrpSpPr>
          <p:cNvPr id="7" name="Group 6">
            <a:extLst>
              <a:ext uri="{FF2B5EF4-FFF2-40B4-BE49-F238E27FC236}">
                <a16:creationId xmlns:a16="http://schemas.microsoft.com/office/drawing/2014/main" id="{59B82847-8AAC-EABC-E816-E1A012220435}"/>
              </a:ext>
            </a:extLst>
          </p:cNvPr>
          <p:cNvGrpSpPr/>
          <p:nvPr/>
        </p:nvGrpSpPr>
        <p:grpSpPr>
          <a:xfrm>
            <a:off x="144168" y="1732722"/>
            <a:ext cx="722120" cy="3455894"/>
            <a:chOff x="472678" y="1739135"/>
            <a:chExt cx="309989" cy="1677588"/>
          </a:xfrm>
          <a:solidFill>
            <a:srgbClr val="000000"/>
          </a:solidFill>
        </p:grpSpPr>
        <p:sp>
          <p:nvSpPr>
            <p:cNvPr id="8" name="Left Bracket 7">
              <a:extLst>
                <a:ext uri="{FF2B5EF4-FFF2-40B4-BE49-F238E27FC236}">
                  <a16:creationId xmlns:a16="http://schemas.microsoft.com/office/drawing/2014/main" id="{D927EF41-CDFB-91D1-F271-1704F46B854A}"/>
                </a:ext>
              </a:extLst>
            </p:cNvPr>
            <p:cNvSpPr/>
            <p:nvPr/>
          </p:nvSpPr>
          <p:spPr>
            <a:xfrm>
              <a:off x="581537" y="1739135"/>
              <a:ext cx="201130" cy="1677588"/>
            </a:xfrm>
            <a:prstGeom prst="leftBracket">
              <a:avLst>
                <a:gd name="adj" fmla="val 0"/>
              </a:avLst>
            </a:prstGeom>
            <a:grpFill/>
            <a:ln w="190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50394" tIns="25195" rIns="50394" bIns="25195" numCol="1" spcCol="0" rtlCol="0" fromWordArt="0" anchor="ctr" anchorCtr="0" forceAA="0" compatLnSpc="1">
              <a:prstTxWarp prst="textNoShape">
                <a:avLst/>
              </a:prstTxWarp>
              <a:noAutofit/>
            </a:bodyPr>
            <a:lstStyle/>
            <a:p>
              <a:pPr marL="0" marR="0" lvl="0" indent="0" algn="ctr" defTabSz="913810" rtl="0" eaLnBrk="1" fontAlgn="auto" latinLnBrk="0" hangingPunct="1">
                <a:lnSpc>
                  <a:spcPct val="100000"/>
                </a:lnSpc>
                <a:spcBef>
                  <a:spcPts val="0"/>
                </a:spcBef>
                <a:spcAft>
                  <a:spcPts val="0"/>
                </a:spcAft>
                <a:buClrTx/>
                <a:buSzTx/>
                <a:buFontTx/>
                <a:buNone/>
                <a:tabLst/>
                <a:defRPr/>
              </a:pPr>
              <a:endParaRPr kumimoji="0" lang="en-US" sz="992"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9" name="TextBox 8">
              <a:extLst>
                <a:ext uri="{FF2B5EF4-FFF2-40B4-BE49-F238E27FC236}">
                  <a16:creationId xmlns:a16="http://schemas.microsoft.com/office/drawing/2014/main" id="{B18E60E2-7754-A9C6-81BF-41515605D5B1}"/>
                </a:ext>
              </a:extLst>
            </p:cNvPr>
            <p:cNvSpPr txBox="1"/>
            <p:nvPr/>
          </p:nvSpPr>
          <p:spPr>
            <a:xfrm rot="16200000">
              <a:off x="-116350" y="2429555"/>
              <a:ext cx="1455593" cy="277537"/>
            </a:xfrm>
            <a:prstGeom prst="rect">
              <a:avLst/>
            </a:prstGeom>
            <a:grpFill/>
            <a:ln>
              <a:noFill/>
            </a:ln>
          </p:spPr>
          <p:txBody>
            <a:bodyPr wrap="square" lIns="0" tIns="0" rIns="0" bIns="0" rtlCol="0">
              <a:spAutoFit/>
            </a:bodyPr>
            <a:lstStyle>
              <a:defPPr>
                <a:defRPr lang="en-US"/>
              </a:defPPr>
              <a:lvl1pPr algn="ctr">
                <a:lnSpc>
                  <a:spcPct val="90000"/>
                </a:lnSpc>
                <a:spcAft>
                  <a:spcPts val="600"/>
                </a:spcAft>
                <a:defRPr sz="1350">
                  <a:latin typeface="+mj-lt"/>
                </a:defRPr>
              </a:lvl1pPr>
            </a:lstStyle>
            <a:p>
              <a:pPr marL="0" marR="0" lvl="0" indent="0" algn="ctr" defTabSz="913810" rtl="0" eaLnBrk="1" fontAlgn="auto" latinLnBrk="0" hangingPunct="1">
                <a:lnSpc>
                  <a:spcPct val="90000"/>
                </a:lnSpc>
                <a:spcBef>
                  <a:spcPts val="0"/>
                </a:spcBef>
                <a:spcAft>
                  <a:spcPts val="330"/>
                </a:spcAft>
                <a:buClrTx/>
                <a:buSzTx/>
                <a:buFontTx/>
                <a:buNone/>
                <a:tabLst/>
                <a:defRPr/>
              </a:pPr>
              <a:r>
                <a:rPr kumimoji="0" lang="en-US" sz="1371" b="1" i="0" u="none" strike="noStrike" kern="1200" cap="none" spc="0" normalizeH="0" baseline="0" noProof="0" dirty="0">
                  <a:ln>
                    <a:noFill/>
                  </a:ln>
                  <a:solidFill>
                    <a:prstClr val="white"/>
                  </a:solidFill>
                  <a:effectLst/>
                  <a:uLnTx/>
                  <a:uFillTx/>
                  <a:latin typeface="Segoe UI"/>
                  <a:ea typeface="+mn-ea"/>
                  <a:cs typeface="+mn-cs"/>
                </a:rPr>
                <a:t>Infrastructure</a:t>
              </a:r>
            </a:p>
            <a:p>
              <a:pPr marL="0" marR="0" lvl="0" indent="0" algn="ctr" defTabSz="913810" rtl="0" eaLnBrk="1" fontAlgn="auto" latinLnBrk="0" hangingPunct="1">
                <a:lnSpc>
                  <a:spcPct val="90000"/>
                </a:lnSpc>
                <a:spcBef>
                  <a:spcPts val="0"/>
                </a:spcBef>
                <a:spcAft>
                  <a:spcPts val="330"/>
                </a:spcAft>
                <a:buClrTx/>
                <a:buSzTx/>
                <a:buFontTx/>
                <a:buNone/>
                <a:tabLst/>
                <a:defRPr/>
              </a:pPr>
              <a:r>
                <a:rPr kumimoji="0" lang="en-US" sz="1371"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(a</a:t>
              </a:r>
              <a:r>
                <a:rPr kumimoji="0" lang="en-US" sz="1371" b="0" i="0" u="none" strike="noStrike" kern="1200" cap="none" spc="0" normalizeH="0" baseline="0" noProof="0" dirty="0">
                  <a:ln>
                    <a:noFill/>
                  </a:ln>
                  <a:solidFill>
                    <a:prstClr val="white"/>
                  </a:solidFill>
                  <a:effectLst/>
                  <a:uLnTx/>
                  <a:uFillTx/>
                  <a:latin typeface="Segoe UI Semibold"/>
                  <a:ea typeface="+mn-ea"/>
                  <a:cs typeface="+mn-cs"/>
                </a:rPr>
                <a:t>pplications and data)</a:t>
              </a:r>
            </a:p>
            <a:p>
              <a:pPr marL="0" marR="0" lvl="0" indent="0" algn="ctr" defTabSz="913810" rtl="0" eaLnBrk="1" fontAlgn="auto" latinLnBrk="0" hangingPunct="1">
                <a:lnSpc>
                  <a:spcPct val="90000"/>
                </a:lnSpc>
                <a:spcBef>
                  <a:spcPts val="0"/>
                </a:spcBef>
                <a:spcAft>
                  <a:spcPts val="330"/>
                </a:spcAft>
                <a:buClrTx/>
                <a:buSzTx/>
                <a:buFontTx/>
                <a:buNone/>
                <a:tabLst/>
                <a:defRPr/>
              </a:pPr>
              <a:endParaRPr kumimoji="0" lang="en-US" sz="1371"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grpSp>
      <p:sp>
        <p:nvSpPr>
          <p:cNvPr id="10" name="TextBox 9">
            <a:extLst>
              <a:ext uri="{FF2B5EF4-FFF2-40B4-BE49-F238E27FC236}">
                <a16:creationId xmlns:a16="http://schemas.microsoft.com/office/drawing/2014/main" id="{472BCCD2-A2A3-E3A9-873E-100D1EF3024C}"/>
              </a:ext>
            </a:extLst>
          </p:cNvPr>
          <p:cNvSpPr txBox="1"/>
          <p:nvPr/>
        </p:nvSpPr>
        <p:spPr>
          <a:xfrm>
            <a:off x="5395499" y="5458537"/>
            <a:ext cx="1734848" cy="329962"/>
          </a:xfrm>
          <a:prstGeom prst="rect">
            <a:avLst/>
          </a:prstGeom>
          <a:noFill/>
        </p:spPr>
        <p:txBody>
          <a:bodyPr wrap="square" rtlCol="0">
            <a:spAutoFit/>
          </a:bodyPr>
          <a:lstStyle/>
          <a:p>
            <a:pPr marL="0" marR="0" lvl="0" indent="0" algn="ctr" defTabSz="914165" rtl="0" eaLnBrk="1" fontAlgn="auto" latinLnBrk="0" hangingPunct="1">
              <a:lnSpc>
                <a:spcPct val="100000"/>
              </a:lnSpc>
              <a:spcBef>
                <a:spcPts val="0"/>
              </a:spcBef>
              <a:spcAft>
                <a:spcPts val="0"/>
              </a:spcAft>
              <a:buClrTx/>
              <a:buSzTx/>
              <a:buFontTx/>
              <a:buNone/>
              <a:tabLst/>
              <a:defRPr/>
            </a:pPr>
            <a:r>
              <a:rPr kumimoji="0" lang="en-US" sz="1544" b="0" i="0" u="none" strike="noStrike" kern="1200" cap="none" spc="0" normalizeH="0" baseline="0" noProof="0" dirty="0">
                <a:ln>
                  <a:noFill/>
                </a:ln>
                <a:solidFill>
                  <a:prstClr val="black">
                    <a:lumMod val="50000"/>
                    <a:lumOff val="50000"/>
                  </a:prstClr>
                </a:solidFill>
                <a:effectLst/>
                <a:uLnTx/>
                <a:uFillTx/>
                <a:latin typeface="Segoe UI Semibold" panose="020B0702040204020203" pitchFamily="34" charset="0"/>
                <a:ea typeface="+mn-ea"/>
                <a:cs typeface="Segoe UI Semibold" panose="020B0702040204020203" pitchFamily="34" charset="0"/>
              </a:rPr>
              <a:t>Data corruption</a:t>
            </a:r>
          </a:p>
        </p:txBody>
      </p:sp>
      <p:sp>
        <p:nvSpPr>
          <p:cNvPr id="11" name="Rectangle 10">
            <a:extLst>
              <a:ext uri="{FF2B5EF4-FFF2-40B4-BE49-F238E27FC236}">
                <a16:creationId xmlns:a16="http://schemas.microsoft.com/office/drawing/2014/main" id="{B1E28324-299F-374C-F574-A306395F88AA}"/>
              </a:ext>
            </a:extLst>
          </p:cNvPr>
          <p:cNvSpPr/>
          <p:nvPr/>
        </p:nvSpPr>
        <p:spPr>
          <a:xfrm>
            <a:off x="7514724" y="5458537"/>
            <a:ext cx="1498293" cy="329962"/>
          </a:xfrm>
          <a:prstGeom prst="rect">
            <a:avLst/>
          </a:prstGeom>
        </p:spPr>
        <p:txBody>
          <a:bodyPr wrap="square">
            <a:spAutoFit/>
          </a:bodyPr>
          <a:lstStyle/>
          <a:p>
            <a:pPr marL="0" marR="0" lvl="0" indent="0" algn="ctr" defTabSz="914165" rtl="0" eaLnBrk="1" fontAlgn="auto" latinLnBrk="0" hangingPunct="1">
              <a:lnSpc>
                <a:spcPct val="100000"/>
              </a:lnSpc>
              <a:spcBef>
                <a:spcPts val="0"/>
              </a:spcBef>
              <a:spcAft>
                <a:spcPts val="0"/>
              </a:spcAft>
              <a:buClrTx/>
              <a:buSzTx/>
              <a:buFontTx/>
              <a:buNone/>
              <a:tabLst/>
              <a:defRPr/>
            </a:pPr>
            <a:r>
              <a:rPr kumimoji="0" lang="en-US" sz="1544" b="0" i="0" u="none" strike="noStrike" kern="1200" cap="none" spc="0" normalizeH="0" baseline="0" noProof="0" dirty="0">
                <a:ln>
                  <a:noFill/>
                </a:ln>
                <a:solidFill>
                  <a:prstClr val="black">
                    <a:lumMod val="50000"/>
                    <a:lumOff val="50000"/>
                  </a:prstClr>
                </a:solidFill>
                <a:effectLst/>
                <a:uLnTx/>
                <a:uFillTx/>
                <a:latin typeface="Segoe UI Semibold" panose="020B0702040204020203" pitchFamily="34" charset="0"/>
                <a:ea typeface="+mn-ea"/>
                <a:cs typeface="Segoe UI Semibold" panose="020B0702040204020203" pitchFamily="34" charset="0"/>
              </a:rPr>
              <a:t>Ransomware</a:t>
            </a:r>
          </a:p>
        </p:txBody>
      </p:sp>
      <p:sp>
        <p:nvSpPr>
          <p:cNvPr id="12" name="Rectangle 11">
            <a:extLst>
              <a:ext uri="{FF2B5EF4-FFF2-40B4-BE49-F238E27FC236}">
                <a16:creationId xmlns:a16="http://schemas.microsoft.com/office/drawing/2014/main" id="{E0836A90-4896-9CAC-934B-42D8D05934A5}"/>
              </a:ext>
            </a:extLst>
          </p:cNvPr>
          <p:cNvSpPr/>
          <p:nvPr/>
        </p:nvSpPr>
        <p:spPr>
          <a:xfrm>
            <a:off x="2890017" y="5458437"/>
            <a:ext cx="2116211" cy="329962"/>
          </a:xfrm>
          <a:prstGeom prst="rect">
            <a:avLst/>
          </a:prstGeom>
        </p:spPr>
        <p:txBody>
          <a:bodyPr wrap="square">
            <a:spAutoFit/>
          </a:bodyPr>
          <a:lstStyle/>
          <a:p>
            <a:pPr marL="0" marR="0" lvl="0" indent="0" algn="ctr" defTabSz="914165" rtl="0" eaLnBrk="1" fontAlgn="auto" latinLnBrk="0" hangingPunct="1">
              <a:lnSpc>
                <a:spcPct val="100000"/>
              </a:lnSpc>
              <a:spcBef>
                <a:spcPts val="0"/>
              </a:spcBef>
              <a:spcAft>
                <a:spcPts val="0"/>
              </a:spcAft>
              <a:buClrTx/>
              <a:buSzTx/>
              <a:buFontTx/>
              <a:buNone/>
              <a:tabLst/>
              <a:defRPr/>
            </a:pPr>
            <a:r>
              <a:rPr kumimoji="0" lang="en-US" sz="1544" b="0" i="0" u="none" strike="noStrike" kern="1200" cap="none" spc="0" normalizeH="0" baseline="0" noProof="0" dirty="0">
                <a:ln>
                  <a:noFill/>
                </a:ln>
                <a:solidFill>
                  <a:prstClr val="black">
                    <a:lumMod val="50000"/>
                    <a:lumOff val="50000"/>
                  </a:prstClr>
                </a:solidFill>
                <a:effectLst/>
                <a:uLnTx/>
                <a:uFillTx/>
                <a:latin typeface="Segoe UI Semibold" panose="020B0702040204020203" pitchFamily="34" charset="0"/>
                <a:ea typeface="+mn-ea"/>
                <a:cs typeface="Segoe UI Semibold" panose="020B0702040204020203" pitchFamily="34" charset="0"/>
              </a:rPr>
              <a:t>Accidental data loss</a:t>
            </a:r>
          </a:p>
        </p:txBody>
      </p:sp>
      <p:sp>
        <p:nvSpPr>
          <p:cNvPr id="13" name="Rectangle 12">
            <a:extLst>
              <a:ext uri="{FF2B5EF4-FFF2-40B4-BE49-F238E27FC236}">
                <a16:creationId xmlns:a16="http://schemas.microsoft.com/office/drawing/2014/main" id="{ED745C87-85C8-583F-29B2-7E370ACDD744}"/>
              </a:ext>
            </a:extLst>
          </p:cNvPr>
          <p:cNvSpPr/>
          <p:nvPr/>
        </p:nvSpPr>
        <p:spPr>
          <a:xfrm>
            <a:off x="9456366" y="5458537"/>
            <a:ext cx="2026453" cy="329962"/>
          </a:xfrm>
          <a:prstGeom prst="rect">
            <a:avLst/>
          </a:prstGeom>
        </p:spPr>
        <p:txBody>
          <a:bodyPr wrap="none">
            <a:spAutoFit/>
          </a:bodyPr>
          <a:lstStyle/>
          <a:p>
            <a:pPr marL="0" marR="0" lvl="0" indent="0" algn="ctr" defTabSz="914165" rtl="0" eaLnBrk="1" fontAlgn="auto" latinLnBrk="0" hangingPunct="1">
              <a:lnSpc>
                <a:spcPct val="100000"/>
              </a:lnSpc>
              <a:spcBef>
                <a:spcPts val="0"/>
              </a:spcBef>
              <a:spcAft>
                <a:spcPts val="0"/>
              </a:spcAft>
              <a:buClrTx/>
              <a:buSzTx/>
              <a:buFontTx/>
              <a:buNone/>
              <a:tabLst/>
              <a:defRPr/>
            </a:pPr>
            <a:r>
              <a:rPr kumimoji="0" lang="en-US" sz="1544" b="0" i="0" u="none" strike="noStrike" kern="1200" cap="none" spc="0" normalizeH="0" baseline="0" noProof="0" dirty="0">
                <a:ln>
                  <a:noFill/>
                </a:ln>
                <a:solidFill>
                  <a:prstClr val="black">
                    <a:lumMod val="50000"/>
                    <a:lumOff val="50000"/>
                  </a:prstClr>
                </a:solidFill>
                <a:effectLst/>
                <a:uLnTx/>
                <a:uFillTx/>
                <a:latin typeface="Segoe UI Semibold" panose="020B0702040204020203" pitchFamily="34" charset="0"/>
                <a:ea typeface="+mn-ea"/>
                <a:cs typeface="Segoe UI Semibold" panose="020B0702040204020203" pitchFamily="34" charset="0"/>
              </a:rPr>
              <a:t>Rogue administrator</a:t>
            </a:r>
          </a:p>
        </p:txBody>
      </p:sp>
      <p:sp>
        <p:nvSpPr>
          <p:cNvPr id="14" name="Rectangle 13">
            <a:extLst>
              <a:ext uri="{FF2B5EF4-FFF2-40B4-BE49-F238E27FC236}">
                <a16:creationId xmlns:a16="http://schemas.microsoft.com/office/drawing/2014/main" id="{24C4257B-E8AD-6AD9-23A9-1E1294DF34E3}"/>
              </a:ext>
            </a:extLst>
          </p:cNvPr>
          <p:cNvSpPr/>
          <p:nvPr/>
        </p:nvSpPr>
        <p:spPr bwMode="auto">
          <a:xfrm>
            <a:off x="5316879" y="1085615"/>
            <a:ext cx="2644827" cy="450093"/>
          </a:xfrm>
          <a:prstGeom prst="rect">
            <a:avLst/>
          </a:prstGeom>
          <a:solidFill>
            <a:schemeClr val="tx2"/>
          </a:solidFill>
          <a:ln w="10795" cap="flat" cmpd="sng" algn="ctr">
            <a:noFill/>
            <a:prstDash val="solid"/>
          </a:ln>
          <a:effectLst>
            <a:outerShdw blurRad="190500" dist="38100" dir="2700000" algn="tl" rotWithShape="0">
              <a:prstClr val="black">
                <a:alpha val="25000"/>
              </a:prstClr>
            </a:outerShdw>
          </a:effectLst>
        </p:spPr>
        <p:txBody>
          <a:bodyPr rot="0" spcFirstLastPara="0" vertOverflow="overflow" horzOverflow="overflow" vert="horz" wrap="square" lIns="0" tIns="25710" rIns="0" bIns="25710" numCol="1" spcCol="0" rtlCol="0" fromWordArt="0" anchor="ctr" anchorCtr="0" forceAA="0" compatLnSpc="1">
            <a:prstTxWarp prst="textNoShape">
              <a:avLst/>
            </a:prstTxWarp>
            <a:noAutofit/>
          </a:bodyPr>
          <a:lstStyle/>
          <a:p>
            <a:pPr marL="0" marR="0" lvl="0" indent="0" algn="ctr" defTabSz="514199" rtl="0" eaLnBrk="1" fontAlgn="auto" latinLnBrk="0" hangingPunct="1">
              <a:lnSpc>
                <a:spcPct val="100000"/>
              </a:lnSpc>
              <a:spcBef>
                <a:spcPts val="0"/>
              </a:spcBef>
              <a:spcAft>
                <a:spcPts val="0"/>
              </a:spcAft>
              <a:buClrTx/>
              <a:buSzTx/>
              <a:buFontTx/>
              <a:buNone/>
              <a:tabLst/>
              <a:defRPr/>
            </a:pPr>
            <a:r>
              <a:rPr kumimoji="0" lang="en-US" sz="1544"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Availability Zones</a:t>
            </a:r>
          </a:p>
        </p:txBody>
      </p:sp>
      <p:sp>
        <p:nvSpPr>
          <p:cNvPr id="15" name="Rectangle 14">
            <a:extLst>
              <a:ext uri="{FF2B5EF4-FFF2-40B4-BE49-F238E27FC236}">
                <a16:creationId xmlns:a16="http://schemas.microsoft.com/office/drawing/2014/main" id="{69017151-A50B-8501-3E84-A03BDDA41387}"/>
              </a:ext>
            </a:extLst>
          </p:cNvPr>
          <p:cNvSpPr/>
          <p:nvPr/>
        </p:nvSpPr>
        <p:spPr bwMode="auto">
          <a:xfrm>
            <a:off x="3053730" y="1085615"/>
            <a:ext cx="2264727" cy="450093"/>
          </a:xfrm>
          <a:prstGeom prst="rect">
            <a:avLst/>
          </a:prstGeom>
          <a:solidFill>
            <a:schemeClr val="tx2"/>
          </a:solidFill>
          <a:ln w="10795" cap="flat" cmpd="sng" algn="ctr">
            <a:noFill/>
            <a:prstDash val="solid"/>
          </a:ln>
          <a:effectLst>
            <a:outerShdw blurRad="190500" dist="38100" dir="2700000" algn="tl" rotWithShape="0">
              <a:prstClr val="black">
                <a:alpha val="25000"/>
              </a:prstClr>
            </a:outerShdw>
          </a:effectLst>
        </p:spPr>
        <p:txBody>
          <a:bodyPr rot="0" spcFirstLastPara="0" vertOverflow="overflow" horzOverflow="overflow" vert="horz" wrap="square" lIns="0" tIns="25710" rIns="0" bIns="25710" numCol="1" spcCol="0" rtlCol="0" fromWordArt="0" anchor="ctr" anchorCtr="0" forceAA="0" compatLnSpc="1">
            <a:prstTxWarp prst="textNoShape">
              <a:avLst/>
            </a:prstTxWarp>
            <a:noAutofit/>
          </a:bodyPr>
          <a:lstStyle/>
          <a:p>
            <a:pPr marL="0" marR="0" lvl="0" indent="0" algn="ctr" defTabSz="514199" rtl="0" eaLnBrk="1" fontAlgn="auto" latinLnBrk="0" hangingPunct="1">
              <a:lnSpc>
                <a:spcPct val="100000"/>
              </a:lnSpc>
              <a:spcBef>
                <a:spcPts val="0"/>
              </a:spcBef>
              <a:spcAft>
                <a:spcPts val="0"/>
              </a:spcAft>
              <a:buClrTx/>
              <a:buSzTx/>
              <a:buFontTx/>
              <a:buNone/>
              <a:tabLst/>
              <a:defRPr/>
            </a:pPr>
            <a:r>
              <a:rPr kumimoji="0" lang="en-US" sz="1544"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Availability Sets</a:t>
            </a:r>
          </a:p>
        </p:txBody>
      </p:sp>
      <p:sp>
        <p:nvSpPr>
          <p:cNvPr id="16" name="Rectangle 15">
            <a:extLst>
              <a:ext uri="{FF2B5EF4-FFF2-40B4-BE49-F238E27FC236}">
                <a16:creationId xmlns:a16="http://schemas.microsoft.com/office/drawing/2014/main" id="{F6CF1202-97DE-50BF-A9A9-77BA9844CD25}"/>
              </a:ext>
            </a:extLst>
          </p:cNvPr>
          <p:cNvSpPr/>
          <p:nvPr/>
        </p:nvSpPr>
        <p:spPr bwMode="auto">
          <a:xfrm>
            <a:off x="1055533" y="1085615"/>
            <a:ext cx="1998197" cy="450093"/>
          </a:xfrm>
          <a:prstGeom prst="rect">
            <a:avLst/>
          </a:prstGeom>
          <a:solidFill>
            <a:schemeClr val="tx2"/>
          </a:solidFill>
          <a:ln w="10795" cap="flat" cmpd="sng" algn="ctr">
            <a:noFill/>
            <a:prstDash val="solid"/>
          </a:ln>
          <a:effectLst>
            <a:outerShdw blurRad="190500" dist="38100" dir="2700000" algn="tl" rotWithShape="0">
              <a:prstClr val="black">
                <a:alpha val="25000"/>
              </a:prstClr>
            </a:outerShdw>
          </a:effectLst>
        </p:spPr>
        <p:txBody>
          <a:bodyPr rot="0" spcFirstLastPara="0" vertOverflow="overflow" horzOverflow="overflow" vert="horz" wrap="square" lIns="0" tIns="25710" rIns="0" bIns="25710" numCol="1" spcCol="0" rtlCol="0" fromWordArt="0" anchor="ctr" anchorCtr="0" forceAA="0" compatLnSpc="1">
            <a:prstTxWarp prst="textNoShape">
              <a:avLst/>
            </a:prstTxWarp>
            <a:noAutofit/>
          </a:bodyPr>
          <a:lstStyle/>
          <a:p>
            <a:pPr marL="0" marR="0" lvl="0" indent="0" algn="ctr" defTabSz="514199" rtl="0" eaLnBrk="1" fontAlgn="auto" latinLnBrk="0" hangingPunct="1">
              <a:lnSpc>
                <a:spcPct val="100000"/>
              </a:lnSpc>
              <a:spcBef>
                <a:spcPts val="0"/>
              </a:spcBef>
              <a:spcAft>
                <a:spcPts val="0"/>
              </a:spcAft>
              <a:buClrTx/>
              <a:buSzTx/>
              <a:buFontTx/>
              <a:buNone/>
              <a:tabLst/>
              <a:defRPr/>
            </a:pPr>
            <a:r>
              <a:rPr kumimoji="0" lang="en-US" sz="1544"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Premium Storage</a:t>
            </a:r>
          </a:p>
        </p:txBody>
      </p:sp>
      <p:sp>
        <p:nvSpPr>
          <p:cNvPr id="18" name="Rectangle 17">
            <a:extLst>
              <a:ext uri="{FF2B5EF4-FFF2-40B4-BE49-F238E27FC236}">
                <a16:creationId xmlns:a16="http://schemas.microsoft.com/office/drawing/2014/main" id="{BFF7B256-BFF4-9EB7-4C54-6EDA0AD2820C}"/>
              </a:ext>
            </a:extLst>
          </p:cNvPr>
          <p:cNvSpPr/>
          <p:nvPr/>
        </p:nvSpPr>
        <p:spPr>
          <a:xfrm>
            <a:off x="3224122" y="343956"/>
            <a:ext cx="4330998" cy="520014"/>
          </a:xfrm>
          <a:prstGeom prst="rect">
            <a:avLst/>
          </a:prstGeom>
          <a:noFill/>
        </p:spPr>
        <p:txBody>
          <a:bodyPr wrap="square">
            <a:spAutoFit/>
          </a:bodyPr>
          <a:lstStyle/>
          <a:p>
            <a:pPr marL="0" marR="0" lvl="1" indent="0" algn="ctr" defTabSz="283362" rtl="0" eaLnBrk="1" fontAlgn="auto" latinLnBrk="0" hangingPunct="1">
              <a:lnSpc>
                <a:spcPct val="90000"/>
              </a:lnSpc>
              <a:spcBef>
                <a:spcPts val="588"/>
              </a:spcBef>
              <a:spcAft>
                <a:spcPts val="0"/>
              </a:spcAft>
              <a:buClrTx/>
              <a:buSzTx/>
              <a:buFontTx/>
              <a:buNone/>
              <a:tabLst/>
              <a:defRPr/>
            </a:pPr>
            <a:r>
              <a:rPr kumimoji="0" lang="en-US" sz="1540" b="0" i="0" u="none" strike="noStrike" kern="1200" cap="none" spc="0" normalizeH="0" baseline="0" noProof="0" dirty="0">
                <a:ln>
                  <a:noFill/>
                </a:ln>
                <a:solidFill>
                  <a:srgbClr val="50E6FF"/>
                </a:solidFill>
                <a:effectLst/>
                <a:uLnTx/>
                <a:uFillTx/>
                <a:latin typeface="Segoe UI Semibold"/>
                <a:ea typeface="+mn-ea"/>
                <a:cs typeface="Segoe UI" panose="020B0502040204020203" pitchFamily="34" charset="0"/>
              </a:rPr>
              <a:t>Build and run </a:t>
            </a:r>
            <a:r>
              <a:rPr kumimoji="0" lang="en-US" sz="1540" b="1" i="1" u="none" strike="noStrike" kern="1200" cap="none" spc="0" normalizeH="0" baseline="0" noProof="0" dirty="0">
                <a:ln>
                  <a:noFill/>
                </a:ln>
                <a:solidFill>
                  <a:srgbClr val="50E6FF"/>
                </a:solidFill>
                <a:effectLst/>
                <a:uLnTx/>
                <a:uFillTx/>
                <a:latin typeface="Segoe UI Semibold"/>
                <a:ea typeface="+mn-ea"/>
                <a:cs typeface="Segoe UI" panose="020B0502040204020203" pitchFamily="34" charset="0"/>
              </a:rPr>
              <a:t>highly-available</a:t>
            </a:r>
            <a:br>
              <a:rPr kumimoji="0" lang="en-US" sz="1540" b="0" i="0" u="none" strike="noStrike" kern="1200" cap="none" spc="0" normalizeH="0" baseline="0" noProof="0" dirty="0">
                <a:ln>
                  <a:noFill/>
                </a:ln>
                <a:solidFill>
                  <a:srgbClr val="50E6FF"/>
                </a:solidFill>
                <a:effectLst/>
                <a:uLnTx/>
                <a:uFillTx/>
                <a:latin typeface="Segoe UI Semibold"/>
                <a:ea typeface="+mn-ea"/>
                <a:cs typeface="Segoe UI" panose="020B0502040204020203" pitchFamily="34" charset="0"/>
              </a:rPr>
            </a:br>
            <a:r>
              <a:rPr kumimoji="0" lang="en-US" sz="1540" b="0" i="0" u="none" strike="noStrike" kern="1200" cap="none" spc="0" normalizeH="0" baseline="0" noProof="0" dirty="0">
                <a:ln>
                  <a:noFill/>
                </a:ln>
                <a:solidFill>
                  <a:srgbClr val="50E6FF"/>
                </a:solidFill>
                <a:effectLst/>
                <a:uLnTx/>
                <a:uFillTx/>
                <a:latin typeface="Segoe UI Semibold"/>
                <a:ea typeface="+mn-ea"/>
                <a:cs typeface="Segoe UI" panose="020B0502040204020203" pitchFamily="34" charset="0"/>
              </a:rPr>
              <a:t>applications with near-zero RPO/RTO</a:t>
            </a:r>
          </a:p>
        </p:txBody>
      </p:sp>
      <p:sp>
        <p:nvSpPr>
          <p:cNvPr id="19" name="Rectangle 18">
            <a:extLst>
              <a:ext uri="{FF2B5EF4-FFF2-40B4-BE49-F238E27FC236}">
                <a16:creationId xmlns:a16="http://schemas.microsoft.com/office/drawing/2014/main" id="{CA30B229-AE08-F957-B35C-3B2016DE4E25}"/>
              </a:ext>
            </a:extLst>
          </p:cNvPr>
          <p:cNvSpPr/>
          <p:nvPr/>
        </p:nvSpPr>
        <p:spPr>
          <a:xfrm>
            <a:off x="7960913" y="347380"/>
            <a:ext cx="4114193" cy="520014"/>
          </a:xfrm>
          <a:prstGeom prst="rect">
            <a:avLst/>
          </a:prstGeom>
          <a:noFill/>
        </p:spPr>
        <p:txBody>
          <a:bodyPr wrap="square">
            <a:spAutoFit/>
          </a:bodyPr>
          <a:lstStyle/>
          <a:p>
            <a:pPr marL="0" marR="0" lvl="1" indent="0" algn="ctr" defTabSz="283362" rtl="0" eaLnBrk="1" fontAlgn="auto" latinLnBrk="0" hangingPunct="1">
              <a:lnSpc>
                <a:spcPct val="90000"/>
              </a:lnSpc>
              <a:spcBef>
                <a:spcPts val="588"/>
              </a:spcBef>
              <a:spcAft>
                <a:spcPts val="0"/>
              </a:spcAft>
              <a:buClrTx/>
              <a:buSzTx/>
              <a:buFontTx/>
              <a:buNone/>
              <a:tabLst/>
              <a:defRPr/>
            </a:pPr>
            <a:r>
              <a:rPr kumimoji="0" lang="en-US" sz="1544" b="0" i="0" u="none" strike="noStrike" kern="1200" cap="none" spc="0" normalizeH="0" baseline="0" noProof="0" dirty="0">
                <a:ln>
                  <a:noFill/>
                </a:ln>
                <a:solidFill>
                  <a:srgbClr val="50E6FF"/>
                </a:solidFill>
                <a:effectLst/>
                <a:uLnTx/>
                <a:uFillTx/>
                <a:latin typeface="Segoe UI Semibold"/>
                <a:ea typeface="+mn-ea"/>
                <a:cs typeface="Segoe UI" panose="020B0502040204020203" pitchFamily="34" charset="0"/>
              </a:rPr>
              <a:t>Implement </a:t>
            </a:r>
            <a:r>
              <a:rPr kumimoji="0" lang="en-US" sz="1544" b="1" i="1" u="none" strike="noStrike" kern="1200" cap="none" spc="0" normalizeH="0" baseline="0" noProof="0" dirty="0">
                <a:ln>
                  <a:noFill/>
                </a:ln>
                <a:solidFill>
                  <a:srgbClr val="50E6FF"/>
                </a:solidFill>
                <a:effectLst/>
                <a:uLnTx/>
                <a:uFillTx/>
                <a:latin typeface="Segoe UI Semibold"/>
                <a:ea typeface="+mn-ea"/>
                <a:cs typeface="Segoe UI" panose="020B0502040204020203" pitchFamily="34" charset="0"/>
              </a:rPr>
              <a:t>disaster recovery plans </a:t>
            </a:r>
            <a:r>
              <a:rPr kumimoji="0" lang="en-US" sz="1544" b="0" i="0" u="none" strike="noStrike" kern="1200" cap="none" spc="0" normalizeH="0" baseline="0" noProof="0" dirty="0">
                <a:ln>
                  <a:noFill/>
                </a:ln>
                <a:solidFill>
                  <a:srgbClr val="50E6FF"/>
                </a:solidFill>
                <a:effectLst/>
                <a:uLnTx/>
                <a:uFillTx/>
                <a:latin typeface="Segoe UI Semibold"/>
                <a:ea typeface="+mn-ea"/>
                <a:cs typeface="Segoe UI" panose="020B0502040204020203" pitchFamily="34" charset="0"/>
              </a:rPr>
              <a:t>with</a:t>
            </a:r>
            <a:br>
              <a:rPr kumimoji="0" lang="en-US" sz="1544" b="0" i="0" u="none" strike="noStrike" kern="1200" cap="none" spc="0" normalizeH="0" baseline="0" noProof="0" dirty="0">
                <a:ln>
                  <a:noFill/>
                </a:ln>
                <a:solidFill>
                  <a:srgbClr val="50E6FF"/>
                </a:solidFill>
                <a:effectLst/>
                <a:uLnTx/>
                <a:uFillTx/>
                <a:latin typeface="Segoe UI Semibold"/>
                <a:ea typeface="+mn-ea"/>
                <a:cs typeface="Segoe UI" panose="020B0502040204020203" pitchFamily="34" charset="0"/>
              </a:rPr>
            </a:br>
            <a:r>
              <a:rPr kumimoji="0" lang="en-US" sz="1544" b="0" i="0" u="none" strike="noStrike" kern="1200" cap="none" spc="0" normalizeH="0" baseline="0" noProof="0" dirty="0">
                <a:ln>
                  <a:noFill/>
                </a:ln>
                <a:solidFill>
                  <a:srgbClr val="50E6FF"/>
                </a:solidFill>
                <a:effectLst/>
                <a:uLnTx/>
                <a:uFillTx/>
                <a:latin typeface="Segoe UI Semibold"/>
                <a:ea typeface="+mn-ea"/>
                <a:cs typeface="Segoe UI" panose="020B0502040204020203" pitchFamily="34" charset="0"/>
              </a:rPr>
              <a:t>data residency and minimal RPO/RTO</a:t>
            </a:r>
            <a:endParaRPr kumimoji="0" lang="en-US" sz="1544" b="0" i="0" u="none" strike="noStrike" kern="1200" cap="none" spc="0" normalizeH="0" baseline="0" noProof="0" dirty="0">
              <a:ln>
                <a:noFill/>
              </a:ln>
              <a:solidFill>
                <a:srgbClr val="50E6FF"/>
              </a:solidFill>
              <a:effectLst/>
              <a:uLnTx/>
              <a:uFillTx/>
              <a:latin typeface="Segoe UI Semibold"/>
              <a:ea typeface="+mn-ea"/>
              <a:cs typeface="+mn-cs"/>
            </a:endParaRPr>
          </a:p>
        </p:txBody>
      </p:sp>
      <p:sp>
        <p:nvSpPr>
          <p:cNvPr id="20" name="Rectangle: Diagonal Corners Rounded 19">
            <a:extLst>
              <a:ext uri="{FF2B5EF4-FFF2-40B4-BE49-F238E27FC236}">
                <a16:creationId xmlns:a16="http://schemas.microsoft.com/office/drawing/2014/main" id="{BE56FE70-DD8C-F8B8-926E-644C6550991A}"/>
              </a:ext>
            </a:extLst>
          </p:cNvPr>
          <p:cNvSpPr/>
          <p:nvPr/>
        </p:nvSpPr>
        <p:spPr>
          <a:xfrm>
            <a:off x="2365834" y="5864845"/>
            <a:ext cx="9826116" cy="448056"/>
          </a:xfrm>
          <a:prstGeom prst="round2DiagRect">
            <a:avLst>
              <a:gd name="adj1" fmla="val 0"/>
              <a:gd name="adj2" fmla="val 0"/>
            </a:avLst>
          </a:prstGeom>
          <a:solidFill>
            <a:schemeClr val="tx2"/>
          </a:solidFill>
          <a:ln w="10795" cap="flat" cmpd="sng" algn="ctr">
            <a:noFill/>
            <a:prstDash val="solid"/>
          </a:ln>
          <a:effectLst>
            <a:outerShdw blurRad="190500" dist="38100" dir="2700000" algn="tl" rotWithShape="0">
              <a:prstClr val="black">
                <a:alpha val="25000"/>
              </a:prstClr>
            </a:outerShdw>
          </a:effectLst>
        </p:spPr>
        <p:txBody>
          <a:bodyPr rot="0" spcFirstLastPara="0" vertOverflow="overflow" horzOverflow="overflow" vert="horz" wrap="square" lIns="179283" tIns="25710" rIns="0" bIns="25710" numCol="1" spcCol="0" rtlCol="0" fromWordArt="0" anchor="ctr" anchorCtr="0" forceAA="0" compatLnSpc="1">
            <a:prstTxWarp prst="textNoShape">
              <a:avLst/>
            </a:prstTxWarp>
            <a:noAutofit/>
          </a:bodyPr>
          <a:lstStyle/>
          <a:p>
            <a:pPr marL="0" marR="0" lvl="0" indent="0" algn="ctr" defTabSz="514199" rtl="0" eaLnBrk="1" fontAlgn="auto" latinLnBrk="0" hangingPunct="1">
              <a:lnSpc>
                <a:spcPct val="100000"/>
              </a:lnSpc>
              <a:spcBef>
                <a:spcPts val="0"/>
              </a:spcBef>
              <a:spcAft>
                <a:spcPts val="0"/>
              </a:spcAft>
              <a:buClrTx/>
              <a:buSzTx/>
              <a:buFontTx/>
              <a:buNone/>
              <a:tabLst/>
              <a:defRPr/>
            </a:pPr>
            <a:r>
              <a:rPr kumimoji="0" lang="en-US" sz="1544"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Backup</a:t>
            </a:r>
            <a:endParaRPr kumimoji="0" lang="en-US" sz="1764"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21" name="Rectangle 20">
            <a:extLst>
              <a:ext uri="{FF2B5EF4-FFF2-40B4-BE49-F238E27FC236}">
                <a16:creationId xmlns:a16="http://schemas.microsoft.com/office/drawing/2014/main" id="{EC76A9F2-ED91-C6F8-8D36-03688A497722}"/>
              </a:ext>
            </a:extLst>
          </p:cNvPr>
          <p:cNvSpPr/>
          <p:nvPr/>
        </p:nvSpPr>
        <p:spPr>
          <a:xfrm>
            <a:off x="969328" y="6399706"/>
            <a:ext cx="11105778" cy="306174"/>
          </a:xfrm>
          <a:prstGeom prst="rect">
            <a:avLst/>
          </a:prstGeom>
          <a:noFill/>
        </p:spPr>
        <p:txBody>
          <a:bodyPr wrap="square">
            <a:spAutoFit/>
          </a:bodyPr>
          <a:lstStyle/>
          <a:p>
            <a:pPr marL="0" marR="0" lvl="1" indent="0" algn="ctr" defTabSz="283362" rtl="0" eaLnBrk="1" fontAlgn="auto" latinLnBrk="0" hangingPunct="1">
              <a:lnSpc>
                <a:spcPct val="90000"/>
              </a:lnSpc>
              <a:spcBef>
                <a:spcPts val="588"/>
              </a:spcBef>
              <a:spcAft>
                <a:spcPts val="0"/>
              </a:spcAft>
              <a:buClrTx/>
              <a:buSzTx/>
              <a:buFontTx/>
              <a:buNone/>
              <a:tabLst/>
              <a:defRPr/>
            </a:pPr>
            <a:r>
              <a:rPr kumimoji="0" lang="en-US" sz="1544" b="0" i="0" u="none" strike="noStrike" kern="1200" cap="none" spc="0" normalizeH="0" baseline="0" noProof="0" dirty="0">
                <a:ln>
                  <a:noFill/>
                </a:ln>
                <a:solidFill>
                  <a:srgbClr val="50E6FF"/>
                </a:solidFill>
                <a:effectLst/>
                <a:uLnTx/>
                <a:uFillTx/>
                <a:latin typeface="Segoe UI Semibold"/>
                <a:ea typeface="+mn-ea"/>
                <a:cs typeface="Segoe UI" panose="020B0502040204020203" pitchFamily="34" charset="0"/>
              </a:rPr>
              <a:t>Go back to </a:t>
            </a:r>
            <a:r>
              <a:rPr kumimoji="0" lang="en-US" sz="1544" b="0" i="1" u="none" strike="noStrike" kern="1200" cap="none" spc="0" normalizeH="0" baseline="0" noProof="0" dirty="0">
                <a:ln>
                  <a:noFill/>
                </a:ln>
                <a:solidFill>
                  <a:srgbClr val="50E6FF"/>
                </a:solidFill>
                <a:effectLst/>
                <a:uLnTx/>
                <a:uFillTx/>
                <a:latin typeface="Segoe UI Semibold"/>
                <a:ea typeface="+mn-ea"/>
                <a:cs typeface="Segoe UI" panose="020B0502040204020203" pitchFamily="34" charset="0"/>
              </a:rPr>
              <a:t>restore</a:t>
            </a:r>
            <a:r>
              <a:rPr kumimoji="0" lang="en-US" sz="1544" b="0" i="0" u="none" strike="noStrike" kern="1200" cap="none" spc="0" normalizeH="0" baseline="0" noProof="0" dirty="0">
                <a:ln>
                  <a:noFill/>
                </a:ln>
                <a:solidFill>
                  <a:srgbClr val="50E6FF"/>
                </a:solidFill>
                <a:effectLst/>
                <a:uLnTx/>
                <a:uFillTx/>
                <a:latin typeface="Segoe UI Semibold"/>
                <a:ea typeface="+mn-ea"/>
                <a:cs typeface="Segoe UI" panose="020B0502040204020203" pitchFamily="34" charset="0"/>
              </a:rPr>
              <a:t> a healthy version of the data</a:t>
            </a:r>
          </a:p>
        </p:txBody>
      </p:sp>
      <p:grpSp>
        <p:nvGrpSpPr>
          <p:cNvPr id="22" name="Group 21">
            <a:extLst>
              <a:ext uri="{FF2B5EF4-FFF2-40B4-BE49-F238E27FC236}">
                <a16:creationId xmlns:a16="http://schemas.microsoft.com/office/drawing/2014/main" id="{B8B2C9FF-CA8B-F029-96F4-C9F9C48702B7}"/>
              </a:ext>
            </a:extLst>
          </p:cNvPr>
          <p:cNvGrpSpPr/>
          <p:nvPr/>
        </p:nvGrpSpPr>
        <p:grpSpPr>
          <a:xfrm>
            <a:off x="201037" y="225749"/>
            <a:ext cx="651192" cy="1242286"/>
            <a:chOff x="493987" y="1739135"/>
            <a:chExt cx="288680" cy="1677588"/>
          </a:xfrm>
          <a:solidFill>
            <a:srgbClr val="000000"/>
          </a:solidFill>
        </p:grpSpPr>
        <p:sp>
          <p:nvSpPr>
            <p:cNvPr id="23" name="Left Bracket 22">
              <a:extLst>
                <a:ext uri="{FF2B5EF4-FFF2-40B4-BE49-F238E27FC236}">
                  <a16:creationId xmlns:a16="http://schemas.microsoft.com/office/drawing/2014/main" id="{B704050B-95AF-23EA-DFCF-65399A6288D7}"/>
                </a:ext>
              </a:extLst>
            </p:cNvPr>
            <p:cNvSpPr/>
            <p:nvPr/>
          </p:nvSpPr>
          <p:spPr>
            <a:xfrm>
              <a:off x="581537" y="1739135"/>
              <a:ext cx="201130" cy="1677588"/>
            </a:xfrm>
            <a:prstGeom prst="leftBracket">
              <a:avLst>
                <a:gd name="adj" fmla="val 0"/>
              </a:avLst>
            </a:prstGeom>
            <a:grpFill/>
            <a:ln w="190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50394" tIns="25195" rIns="50394" bIns="25195" numCol="1" spcCol="0" rtlCol="0" fromWordArt="0" anchor="ctr" anchorCtr="0" forceAA="0" compatLnSpc="1">
              <a:prstTxWarp prst="textNoShape">
                <a:avLst/>
              </a:prstTxWarp>
              <a:noAutofit/>
            </a:bodyPr>
            <a:lstStyle/>
            <a:p>
              <a:pPr marL="0" marR="0" lvl="0" indent="0" algn="ctr" defTabSz="913810" rtl="0" eaLnBrk="1" fontAlgn="auto" latinLnBrk="0" hangingPunct="1">
                <a:lnSpc>
                  <a:spcPct val="100000"/>
                </a:lnSpc>
                <a:spcBef>
                  <a:spcPts val="0"/>
                </a:spcBef>
                <a:spcAft>
                  <a:spcPts val="0"/>
                </a:spcAft>
                <a:buClrTx/>
                <a:buSzTx/>
                <a:buFontTx/>
                <a:buNone/>
                <a:tabLst/>
                <a:defRPr/>
              </a:pPr>
              <a:endParaRPr kumimoji="0" lang="en-US" sz="992" b="0" i="0" u="none" strike="noStrike" kern="1200" cap="none" spc="0" normalizeH="0" baseline="0" noProof="0">
                <a:ln>
                  <a:noFill/>
                </a:ln>
                <a:solidFill>
                  <a:prstClr val="white"/>
                </a:solidFill>
                <a:effectLst/>
                <a:uLnTx/>
                <a:uFillTx/>
                <a:latin typeface="Segoe UI"/>
                <a:ea typeface="+mn-ea"/>
                <a:cs typeface="+mn-cs"/>
              </a:endParaRPr>
            </a:p>
          </p:txBody>
        </p:sp>
        <p:sp>
          <p:nvSpPr>
            <p:cNvPr id="24" name="TextBox 23">
              <a:extLst>
                <a:ext uri="{FF2B5EF4-FFF2-40B4-BE49-F238E27FC236}">
                  <a16:creationId xmlns:a16="http://schemas.microsoft.com/office/drawing/2014/main" id="{D34F2013-2AE4-BEC7-872E-22EDC9B0945F}"/>
                </a:ext>
              </a:extLst>
            </p:cNvPr>
            <p:cNvSpPr txBox="1"/>
            <p:nvPr/>
          </p:nvSpPr>
          <p:spPr>
            <a:xfrm rot="16200000">
              <a:off x="35199" y="2498276"/>
              <a:ext cx="1102964" cy="185388"/>
            </a:xfrm>
            <a:prstGeom prst="rect">
              <a:avLst/>
            </a:prstGeom>
            <a:grpFill/>
            <a:ln>
              <a:noFill/>
            </a:ln>
          </p:spPr>
          <p:txBody>
            <a:bodyPr wrap="square" lIns="0" tIns="0" rIns="0" bIns="0" rtlCol="0">
              <a:spAutoFit/>
            </a:bodyPr>
            <a:lstStyle>
              <a:defPPr>
                <a:defRPr lang="en-US"/>
              </a:defPPr>
              <a:lvl1pPr algn="ctr">
                <a:lnSpc>
                  <a:spcPct val="90000"/>
                </a:lnSpc>
                <a:spcAft>
                  <a:spcPts val="600"/>
                </a:spcAft>
                <a:defRPr sz="1350">
                  <a:latin typeface="+mj-lt"/>
                </a:defRPr>
              </a:lvl1pPr>
            </a:lstStyle>
            <a:p>
              <a:pPr marL="0" marR="0" lvl="0" indent="0" algn="ctr" defTabSz="913810" rtl="0" eaLnBrk="1" fontAlgn="auto" latinLnBrk="0" hangingPunct="1">
                <a:lnSpc>
                  <a:spcPct val="90000"/>
                </a:lnSpc>
                <a:spcBef>
                  <a:spcPts val="0"/>
                </a:spcBef>
                <a:spcAft>
                  <a:spcPts val="330"/>
                </a:spcAft>
                <a:buClrTx/>
                <a:buSzTx/>
                <a:buFontTx/>
                <a:buNone/>
                <a:tabLst/>
                <a:defRPr/>
              </a:pPr>
              <a:r>
                <a:rPr kumimoji="0" lang="en-US" sz="1371" b="0" i="0" u="none" strike="noStrike" kern="1200" cap="none" spc="0" normalizeH="0" baseline="0" noProof="0" dirty="0">
                  <a:ln>
                    <a:noFill/>
                  </a:ln>
                  <a:solidFill>
                    <a:prstClr val="white"/>
                  </a:solidFill>
                  <a:effectLst/>
                  <a:uLnTx/>
                  <a:uFillTx/>
                  <a:latin typeface="Segoe UI Semibold"/>
                  <a:ea typeface="+mn-ea"/>
                  <a:cs typeface="+mn-cs"/>
                </a:rPr>
                <a:t>Customer</a:t>
              </a:r>
            </a:p>
            <a:p>
              <a:pPr marL="0" marR="0" lvl="0" indent="0" algn="ctr" defTabSz="913810" rtl="0" eaLnBrk="1" fontAlgn="auto" latinLnBrk="0" hangingPunct="1">
                <a:lnSpc>
                  <a:spcPct val="90000"/>
                </a:lnSpc>
                <a:spcBef>
                  <a:spcPts val="0"/>
                </a:spcBef>
                <a:spcAft>
                  <a:spcPts val="330"/>
                </a:spcAft>
                <a:buClrTx/>
                <a:buSzTx/>
                <a:buFontTx/>
                <a:buNone/>
                <a:tabLst/>
                <a:defRPr/>
              </a:pPr>
              <a:r>
                <a:rPr kumimoji="0" lang="en-US" sz="1371" b="0" i="0" u="none" strike="noStrike" kern="1200" cap="none" spc="0" normalizeH="0" baseline="0" noProof="0" dirty="0">
                  <a:ln>
                    <a:noFill/>
                  </a:ln>
                  <a:solidFill>
                    <a:prstClr val="white"/>
                  </a:solidFill>
                  <a:effectLst/>
                  <a:uLnTx/>
                  <a:uFillTx/>
                  <a:latin typeface="Segoe UI Semibold"/>
                  <a:ea typeface="+mn-ea"/>
                  <a:cs typeface="+mn-cs"/>
                </a:rPr>
                <a:t>need </a:t>
              </a:r>
            </a:p>
          </p:txBody>
        </p:sp>
      </p:grpSp>
      <p:sp>
        <p:nvSpPr>
          <p:cNvPr id="25" name="Rectangle 24">
            <a:extLst>
              <a:ext uri="{FF2B5EF4-FFF2-40B4-BE49-F238E27FC236}">
                <a16:creationId xmlns:a16="http://schemas.microsoft.com/office/drawing/2014/main" id="{285A872A-FCAE-7449-FC83-7E8EC567FF8C}"/>
              </a:ext>
            </a:extLst>
          </p:cNvPr>
          <p:cNvSpPr/>
          <p:nvPr/>
        </p:nvSpPr>
        <p:spPr>
          <a:xfrm>
            <a:off x="1017091" y="320759"/>
            <a:ext cx="1878092" cy="520014"/>
          </a:xfrm>
          <a:prstGeom prst="rect">
            <a:avLst/>
          </a:prstGeom>
          <a:noFill/>
        </p:spPr>
        <p:txBody>
          <a:bodyPr wrap="square">
            <a:spAutoFit/>
          </a:bodyPr>
          <a:lstStyle/>
          <a:p>
            <a:pPr marL="0" marR="0" lvl="1" indent="0" algn="ctr" defTabSz="283362" rtl="0" eaLnBrk="1" fontAlgn="auto" latinLnBrk="0" hangingPunct="1">
              <a:lnSpc>
                <a:spcPct val="90000"/>
              </a:lnSpc>
              <a:spcBef>
                <a:spcPts val="588"/>
              </a:spcBef>
              <a:spcAft>
                <a:spcPts val="0"/>
              </a:spcAft>
              <a:buClrTx/>
              <a:buSzTx/>
              <a:buFontTx/>
              <a:buNone/>
              <a:tabLst/>
              <a:defRPr/>
            </a:pPr>
            <a:r>
              <a:rPr kumimoji="0" lang="en-US" sz="1544" b="0" i="0" u="none" strike="noStrike" kern="1200" cap="none" spc="0" normalizeH="0" baseline="0" noProof="0" dirty="0">
                <a:ln>
                  <a:noFill/>
                </a:ln>
                <a:solidFill>
                  <a:srgbClr val="50E6FF"/>
                </a:solidFill>
                <a:effectLst/>
                <a:uLnTx/>
                <a:uFillTx/>
                <a:latin typeface="Segoe UI Semibold"/>
                <a:ea typeface="+mn-ea"/>
                <a:cs typeface="Segoe UI" panose="020B0502040204020203" pitchFamily="34" charset="0"/>
              </a:rPr>
              <a:t>Improved availability</a:t>
            </a:r>
          </a:p>
        </p:txBody>
      </p:sp>
      <p:sp>
        <p:nvSpPr>
          <p:cNvPr id="26" name="TextBox 25">
            <a:extLst>
              <a:ext uri="{FF2B5EF4-FFF2-40B4-BE49-F238E27FC236}">
                <a16:creationId xmlns:a16="http://schemas.microsoft.com/office/drawing/2014/main" id="{D67CC916-866A-5094-18FF-A466245357A9}"/>
              </a:ext>
            </a:extLst>
          </p:cNvPr>
          <p:cNvSpPr txBox="1"/>
          <p:nvPr/>
        </p:nvSpPr>
        <p:spPr>
          <a:xfrm>
            <a:off x="8089672" y="4148078"/>
            <a:ext cx="2502608" cy="323165"/>
          </a:xfrm>
          <a:prstGeom prst="rect">
            <a:avLst/>
          </a:prstGeom>
          <a:noFill/>
        </p:spPr>
        <p:txBody>
          <a:bodyPr wrap="none" rtlCol="0" anchor="t">
            <a:spAutoFit/>
          </a:bodyPr>
          <a:lstStyle/>
          <a:p>
            <a:pPr marL="0" marR="0" lvl="0" indent="0" algn="ctr" defTabSz="914165" rtl="0" eaLnBrk="1" fontAlgn="auto" latinLnBrk="0" hangingPunct="1">
              <a:lnSpc>
                <a:spcPct val="100000"/>
              </a:lnSpc>
              <a:spcBef>
                <a:spcPts val="0"/>
              </a:spcBef>
              <a:spcAft>
                <a:spcPts val="0"/>
              </a:spcAft>
              <a:buClrTx/>
              <a:buSzTx/>
              <a:buFontTx/>
              <a:buNone/>
              <a:tabLst/>
              <a:defRPr/>
            </a:pPr>
            <a:r>
              <a:rPr kumimoji="0" lang="en-US" sz="1500" b="1" i="0" u="none" strike="noStrike" kern="1200" cap="none" spc="0" normalizeH="0" baseline="0" noProof="0">
                <a:ln>
                  <a:noFill/>
                </a:ln>
                <a:solidFill>
                  <a:srgbClr val="50E6FF"/>
                </a:solidFill>
                <a:effectLst/>
                <a:uLnTx/>
                <a:uFillTx/>
                <a:latin typeface="Segoe UI Semibold"/>
                <a:ea typeface="+mn-ea"/>
                <a:cs typeface="Segoe UI"/>
              </a:rPr>
              <a:t>Industry-leading RPO/RTO</a:t>
            </a:r>
            <a:endParaRPr kumimoji="0" lang="en-US" sz="1500" b="0" i="0" u="none" strike="noStrike" kern="1200" cap="none" spc="0" normalizeH="0" baseline="0" noProof="0">
              <a:ln>
                <a:noFill/>
              </a:ln>
              <a:solidFill>
                <a:srgbClr val="50E6FF"/>
              </a:solidFill>
              <a:effectLst/>
              <a:uLnTx/>
              <a:uFillTx/>
              <a:latin typeface="Segoe UI"/>
              <a:ea typeface="+mn-ea"/>
              <a:cs typeface="Segoe UI"/>
            </a:endParaRPr>
          </a:p>
        </p:txBody>
      </p:sp>
      <p:sp>
        <p:nvSpPr>
          <p:cNvPr id="27" name="TextBox 26">
            <a:extLst>
              <a:ext uri="{FF2B5EF4-FFF2-40B4-BE49-F238E27FC236}">
                <a16:creationId xmlns:a16="http://schemas.microsoft.com/office/drawing/2014/main" id="{8A54475C-0CEB-FC99-4204-FDE3EAB0294A}"/>
              </a:ext>
            </a:extLst>
          </p:cNvPr>
          <p:cNvSpPr txBox="1"/>
          <p:nvPr/>
        </p:nvSpPr>
        <p:spPr>
          <a:xfrm>
            <a:off x="6035103" y="4148078"/>
            <a:ext cx="1209178" cy="323165"/>
          </a:xfrm>
          <a:prstGeom prst="rect">
            <a:avLst/>
          </a:prstGeom>
          <a:noFill/>
        </p:spPr>
        <p:txBody>
          <a:bodyPr wrap="none" rtlCol="0" anchor="t">
            <a:spAutoFit/>
          </a:bodyPr>
          <a:lstStyle/>
          <a:p>
            <a:pPr marL="0" marR="0" lvl="0" indent="0" algn="ctr" defTabSz="914165" rtl="0" eaLnBrk="1" fontAlgn="auto" latinLnBrk="0" hangingPunct="1">
              <a:lnSpc>
                <a:spcPct val="100000"/>
              </a:lnSpc>
              <a:spcBef>
                <a:spcPts val="0"/>
              </a:spcBef>
              <a:spcAft>
                <a:spcPts val="0"/>
              </a:spcAft>
              <a:buClrTx/>
              <a:buSzTx/>
              <a:buFontTx/>
              <a:buNone/>
              <a:tabLst/>
              <a:defRPr/>
            </a:pPr>
            <a:r>
              <a:rPr kumimoji="0" lang="en-US" sz="1500" b="1" i="0" u="none" strike="noStrike" kern="1200" cap="none" spc="0" normalizeH="0" baseline="0" noProof="0">
                <a:ln>
                  <a:noFill/>
                </a:ln>
                <a:solidFill>
                  <a:srgbClr val="50E6FF"/>
                </a:solidFill>
                <a:effectLst/>
                <a:uLnTx/>
                <a:uFillTx/>
                <a:latin typeface="Segoe UI Semibold"/>
                <a:ea typeface="+mn-ea"/>
                <a:cs typeface="Segoe UI"/>
              </a:rPr>
              <a:t>SLA 99.99%</a:t>
            </a:r>
            <a:endParaRPr kumimoji="0" lang="en-US" sz="1500" b="0" i="0" u="none" strike="noStrike" kern="1200" cap="none" spc="0" normalizeH="0" baseline="0" noProof="0">
              <a:ln>
                <a:noFill/>
              </a:ln>
              <a:solidFill>
                <a:srgbClr val="50E6FF"/>
              </a:solidFill>
              <a:effectLst/>
              <a:uLnTx/>
              <a:uFillTx/>
              <a:latin typeface="Segoe UI"/>
              <a:ea typeface="+mn-ea"/>
              <a:cs typeface="Segoe UI"/>
            </a:endParaRPr>
          </a:p>
        </p:txBody>
      </p:sp>
      <p:sp>
        <p:nvSpPr>
          <p:cNvPr id="28" name="TextBox 27">
            <a:extLst>
              <a:ext uri="{FF2B5EF4-FFF2-40B4-BE49-F238E27FC236}">
                <a16:creationId xmlns:a16="http://schemas.microsoft.com/office/drawing/2014/main" id="{C91D2627-55B3-D04B-0A83-506189E7C873}"/>
              </a:ext>
            </a:extLst>
          </p:cNvPr>
          <p:cNvSpPr txBox="1"/>
          <p:nvPr/>
        </p:nvSpPr>
        <p:spPr>
          <a:xfrm>
            <a:off x="3575059" y="4148012"/>
            <a:ext cx="1209178" cy="323165"/>
          </a:xfrm>
          <a:prstGeom prst="rect">
            <a:avLst/>
          </a:prstGeom>
          <a:noFill/>
        </p:spPr>
        <p:txBody>
          <a:bodyPr wrap="none" rtlCol="0" anchor="t">
            <a:spAutoFit/>
          </a:bodyPr>
          <a:lstStyle/>
          <a:p>
            <a:pPr marL="0" marR="0" lvl="0" indent="0" algn="ctr" defTabSz="914165" rtl="0" eaLnBrk="1" fontAlgn="auto" latinLnBrk="0" hangingPunct="1">
              <a:lnSpc>
                <a:spcPct val="100000"/>
              </a:lnSpc>
              <a:spcBef>
                <a:spcPts val="0"/>
              </a:spcBef>
              <a:spcAft>
                <a:spcPts val="0"/>
              </a:spcAft>
              <a:buClrTx/>
              <a:buSzTx/>
              <a:buFontTx/>
              <a:buNone/>
              <a:tabLst/>
              <a:defRPr/>
            </a:pPr>
            <a:r>
              <a:rPr kumimoji="0" lang="en-US" sz="1500" b="1" i="0" u="none" strike="noStrike" kern="1200" cap="none" spc="0" normalizeH="0" baseline="0" noProof="0">
                <a:ln>
                  <a:noFill/>
                </a:ln>
                <a:solidFill>
                  <a:srgbClr val="50E6FF"/>
                </a:solidFill>
                <a:effectLst/>
                <a:uLnTx/>
                <a:uFillTx/>
                <a:latin typeface="Segoe UI Semibold"/>
                <a:ea typeface="+mn-ea"/>
                <a:cs typeface="Segoe UI"/>
              </a:rPr>
              <a:t>SLA 99.95%</a:t>
            </a:r>
            <a:endParaRPr kumimoji="0" lang="en-US" sz="1500" b="0" i="0" u="none" strike="noStrike" kern="1200" cap="none" spc="0" normalizeH="0" baseline="0" noProof="0">
              <a:ln>
                <a:noFill/>
              </a:ln>
              <a:solidFill>
                <a:srgbClr val="50E6FF"/>
              </a:solidFill>
              <a:effectLst/>
              <a:uLnTx/>
              <a:uFillTx/>
              <a:latin typeface="Segoe UI"/>
              <a:ea typeface="+mn-ea"/>
              <a:cs typeface="Segoe UI"/>
            </a:endParaRPr>
          </a:p>
        </p:txBody>
      </p:sp>
      <p:sp>
        <p:nvSpPr>
          <p:cNvPr id="29" name="TextBox 28">
            <a:extLst>
              <a:ext uri="{FF2B5EF4-FFF2-40B4-BE49-F238E27FC236}">
                <a16:creationId xmlns:a16="http://schemas.microsoft.com/office/drawing/2014/main" id="{9C137E43-7201-AA86-C1BE-E8DA286775CD}"/>
              </a:ext>
            </a:extLst>
          </p:cNvPr>
          <p:cNvSpPr txBox="1"/>
          <p:nvPr/>
        </p:nvSpPr>
        <p:spPr>
          <a:xfrm>
            <a:off x="1448615" y="4148078"/>
            <a:ext cx="1101775" cy="323165"/>
          </a:xfrm>
          <a:prstGeom prst="rect">
            <a:avLst/>
          </a:prstGeom>
          <a:noFill/>
        </p:spPr>
        <p:txBody>
          <a:bodyPr wrap="none" rtlCol="0" anchor="t">
            <a:spAutoFit/>
          </a:bodyPr>
          <a:lstStyle/>
          <a:p>
            <a:pPr marL="0" marR="0" lvl="0" indent="0" algn="ctr" defTabSz="914165" rtl="0" eaLnBrk="1" fontAlgn="auto" latinLnBrk="0" hangingPunct="1">
              <a:lnSpc>
                <a:spcPct val="100000"/>
              </a:lnSpc>
              <a:spcBef>
                <a:spcPts val="0"/>
              </a:spcBef>
              <a:spcAft>
                <a:spcPts val="0"/>
              </a:spcAft>
              <a:buClrTx/>
              <a:buSzTx/>
              <a:buFontTx/>
              <a:buNone/>
              <a:tabLst/>
              <a:defRPr/>
            </a:pPr>
            <a:r>
              <a:rPr kumimoji="0" lang="en-US" sz="1500" b="1" i="0" u="none" strike="noStrike" kern="1200" cap="none" spc="0" normalizeH="0" baseline="0" noProof="0" dirty="0">
                <a:ln>
                  <a:noFill/>
                </a:ln>
                <a:solidFill>
                  <a:srgbClr val="50E6FF"/>
                </a:solidFill>
                <a:effectLst/>
                <a:uLnTx/>
                <a:uFillTx/>
                <a:latin typeface="Segoe UI Semibold"/>
                <a:ea typeface="+mn-ea"/>
                <a:cs typeface="Segoe UI"/>
              </a:rPr>
              <a:t>SLA 99.9%</a:t>
            </a:r>
            <a:endParaRPr kumimoji="0" lang="en-US" sz="1500" b="0" i="0" u="none" strike="noStrike" kern="1200" cap="none" spc="0" normalizeH="0" baseline="0" noProof="0" dirty="0">
              <a:ln>
                <a:noFill/>
              </a:ln>
              <a:solidFill>
                <a:srgbClr val="50E6FF"/>
              </a:solidFill>
              <a:effectLst/>
              <a:uLnTx/>
              <a:uFillTx/>
              <a:latin typeface="Segoe UI"/>
              <a:ea typeface="+mn-ea"/>
              <a:cs typeface="Segoe UI"/>
            </a:endParaRPr>
          </a:p>
        </p:txBody>
      </p:sp>
      <p:sp>
        <p:nvSpPr>
          <p:cNvPr id="30" name="TextBox 29">
            <a:extLst>
              <a:ext uri="{FF2B5EF4-FFF2-40B4-BE49-F238E27FC236}">
                <a16:creationId xmlns:a16="http://schemas.microsoft.com/office/drawing/2014/main" id="{EA85C02C-DEE7-706F-08D5-FD203371CFDE}"/>
              </a:ext>
            </a:extLst>
          </p:cNvPr>
          <p:cNvSpPr txBox="1"/>
          <p:nvPr/>
        </p:nvSpPr>
        <p:spPr>
          <a:xfrm>
            <a:off x="949244" y="4585860"/>
            <a:ext cx="2098329" cy="553998"/>
          </a:xfrm>
          <a:prstGeom prst="rect">
            <a:avLst/>
          </a:prstGeom>
          <a:noFill/>
        </p:spPr>
        <p:txBody>
          <a:bodyPr wrap="square" rtlCol="0" anchor="t">
            <a:spAutoFit/>
          </a:bodyPr>
          <a:lstStyle/>
          <a:p>
            <a:pPr marL="0" marR="0" lvl="0" indent="0" algn="ctr" defTabSz="914165" rtl="0" eaLnBrk="1" fontAlgn="auto" latinLnBrk="0" hangingPunct="1">
              <a:lnSpc>
                <a:spcPct val="100000"/>
              </a:lnSpc>
              <a:spcBef>
                <a:spcPts val="0"/>
              </a:spcBef>
              <a:spcAft>
                <a:spcPts val="0"/>
              </a:spcAft>
              <a:buClrTx/>
              <a:buSzTx/>
              <a:buFontTx/>
              <a:buNone/>
              <a:tabLst/>
              <a:defRPr/>
            </a:pPr>
            <a:r>
              <a:rPr kumimoji="0" lang="en-US" sz="1500" b="1" i="0" u="none" strike="noStrike" kern="1200" cap="none" spc="0" normalizeH="0" baseline="0" noProof="0" dirty="0">
                <a:ln>
                  <a:noFill/>
                </a:ln>
                <a:solidFill>
                  <a:prstClr val="black"/>
                </a:solidFill>
                <a:effectLst/>
                <a:uLnTx/>
                <a:uFillTx/>
                <a:latin typeface="Segoe UI Semibold"/>
                <a:ea typeface="+mn-ea"/>
                <a:cs typeface="Segoe UI"/>
              </a:rPr>
              <a:t>Isolated VM failure</a:t>
            </a:r>
            <a:br>
              <a:rPr kumimoji="0" lang="en-US" sz="1500" b="0" i="0" u="none" strike="noStrike" kern="1200" cap="none" spc="0" normalizeH="0" baseline="0" noProof="0" dirty="0">
                <a:ln>
                  <a:noFill/>
                </a:ln>
                <a:solidFill>
                  <a:prstClr val="black"/>
                </a:solidFill>
                <a:effectLst/>
                <a:uLnTx/>
                <a:uFillTx/>
                <a:latin typeface="Segoe UI Semibold"/>
                <a:ea typeface="+mn-ea"/>
                <a:cs typeface="Segoe UI" panose="020B0502040204020203" pitchFamily="34" charset="0"/>
              </a:rPr>
            </a:br>
            <a:r>
              <a:rPr kumimoji="0" lang="en-US" sz="1500" b="0" i="0" u="none" strike="noStrike" kern="1200" cap="none" spc="0" normalizeH="0" baseline="0" noProof="0" dirty="0">
                <a:ln>
                  <a:noFill/>
                </a:ln>
                <a:solidFill>
                  <a:prstClr val="black"/>
                </a:solidFill>
                <a:effectLst/>
                <a:uLnTx/>
                <a:uFillTx/>
                <a:latin typeface="Segoe UI"/>
                <a:ea typeface="+mn-ea"/>
                <a:cs typeface="Segoe UI"/>
              </a:rPr>
              <a:t>e.g. OS disk HDD issue</a:t>
            </a:r>
          </a:p>
        </p:txBody>
      </p:sp>
      <p:grpSp>
        <p:nvGrpSpPr>
          <p:cNvPr id="31" name="Group 30">
            <a:extLst>
              <a:ext uri="{FF2B5EF4-FFF2-40B4-BE49-F238E27FC236}">
                <a16:creationId xmlns:a16="http://schemas.microsoft.com/office/drawing/2014/main" id="{5ADBA661-9F5A-163D-9AC9-5D488E8D268A}"/>
              </a:ext>
            </a:extLst>
          </p:cNvPr>
          <p:cNvGrpSpPr/>
          <p:nvPr/>
        </p:nvGrpSpPr>
        <p:grpSpPr>
          <a:xfrm>
            <a:off x="1454407" y="2491172"/>
            <a:ext cx="1317414" cy="539496"/>
            <a:chOff x="1454407" y="2624522"/>
            <a:chExt cx="1317414" cy="539496"/>
          </a:xfrm>
        </p:grpSpPr>
        <p:sp>
          <p:nvSpPr>
            <p:cNvPr id="32" name="TextBox 31">
              <a:extLst>
                <a:ext uri="{FF2B5EF4-FFF2-40B4-BE49-F238E27FC236}">
                  <a16:creationId xmlns:a16="http://schemas.microsoft.com/office/drawing/2014/main" id="{04BC0F59-81F7-C53F-F66C-1CDB696915B4}"/>
                </a:ext>
              </a:extLst>
            </p:cNvPr>
            <p:cNvSpPr txBox="1"/>
            <p:nvPr/>
          </p:nvSpPr>
          <p:spPr>
            <a:xfrm>
              <a:off x="1982722" y="2752443"/>
              <a:ext cx="789099" cy="142347"/>
            </a:xfrm>
            <a:prstGeom prst="rect">
              <a:avLst/>
            </a:prstGeom>
            <a:noFill/>
          </p:spPr>
          <p:txBody>
            <a:bodyPr wrap="square" lIns="0" tIns="0" rIns="0" bIns="0" rtlCol="0">
              <a:spAutoFit/>
            </a:bodyPr>
            <a:lstStyle/>
            <a:p>
              <a:pPr marL="0" marR="0" lvl="0" indent="0" algn="ctr" defTabSz="913879" rtl="0" eaLnBrk="1" fontAlgn="auto" latinLnBrk="0" hangingPunct="1">
                <a:lnSpc>
                  <a:spcPct val="90000"/>
                </a:lnSpc>
                <a:spcBef>
                  <a:spcPts val="0"/>
                </a:spcBef>
                <a:spcAft>
                  <a:spcPts val="588"/>
                </a:spcAft>
                <a:buClrTx/>
                <a:buSzTx/>
                <a:buFontTx/>
                <a:buNone/>
                <a:tabLst/>
                <a:defRPr/>
              </a:pPr>
              <a:r>
                <a:rPr kumimoji="0" lang="en-US" sz="1028" b="0" i="1" u="none" strike="noStrike" kern="1200" cap="none" spc="0" normalizeH="0" baseline="0" noProof="0" dirty="0">
                  <a:ln>
                    <a:noFill/>
                  </a:ln>
                  <a:solidFill>
                    <a:prstClr val="white"/>
                  </a:solidFill>
                  <a:effectLst/>
                  <a:uLnTx/>
                  <a:uFillTx/>
                  <a:latin typeface="Segoe UI Semibold"/>
                  <a:ea typeface="+mn-ea"/>
                  <a:cs typeface="+mn-cs"/>
                </a:rPr>
                <a:t>Single VM</a:t>
              </a:r>
            </a:p>
          </p:txBody>
        </p:sp>
        <p:pic>
          <p:nvPicPr>
            <p:cNvPr id="33" name="Graphic 32">
              <a:extLst>
                <a:ext uri="{FF2B5EF4-FFF2-40B4-BE49-F238E27FC236}">
                  <a16:creationId xmlns:a16="http://schemas.microsoft.com/office/drawing/2014/main" id="{27255659-4C5A-38BF-7458-95C3AB98E63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454407" y="2624522"/>
              <a:ext cx="539496" cy="539496"/>
            </a:xfrm>
            <a:prstGeom prst="rect">
              <a:avLst/>
            </a:prstGeom>
          </p:spPr>
        </p:pic>
      </p:grpSp>
      <p:grpSp>
        <p:nvGrpSpPr>
          <p:cNvPr id="34" name="Group 33">
            <a:extLst>
              <a:ext uri="{FF2B5EF4-FFF2-40B4-BE49-F238E27FC236}">
                <a16:creationId xmlns:a16="http://schemas.microsoft.com/office/drawing/2014/main" id="{2A4076C3-18BD-D481-87DA-6CEDEC8A5E85}"/>
              </a:ext>
            </a:extLst>
          </p:cNvPr>
          <p:cNvGrpSpPr/>
          <p:nvPr/>
        </p:nvGrpSpPr>
        <p:grpSpPr>
          <a:xfrm>
            <a:off x="1876506" y="2381346"/>
            <a:ext cx="228600" cy="228600"/>
            <a:chOff x="1529358" y="2507698"/>
            <a:chExt cx="228600" cy="228600"/>
          </a:xfrm>
        </p:grpSpPr>
        <p:sp>
          <p:nvSpPr>
            <p:cNvPr id="35" name="Oval 5">
              <a:extLst>
                <a:ext uri="{FF2B5EF4-FFF2-40B4-BE49-F238E27FC236}">
                  <a16:creationId xmlns:a16="http://schemas.microsoft.com/office/drawing/2014/main" id="{E1EA1B5D-1D42-688B-22A0-69442FA8C01F}"/>
                </a:ext>
              </a:extLst>
            </p:cNvPr>
            <p:cNvSpPr>
              <a:spLocks noChangeArrowheads="1"/>
            </p:cNvSpPr>
            <p:nvPr/>
          </p:nvSpPr>
          <p:spPr bwMode="auto">
            <a:xfrm>
              <a:off x="1529358" y="2507698"/>
              <a:ext cx="228600" cy="228600"/>
            </a:xfrm>
            <a:prstGeom prst="ellipse">
              <a:avLst/>
            </a:prstGeom>
            <a:solidFill>
              <a:srgbClr val="C00000"/>
            </a:solidFill>
            <a:ln w="19050" cap="flat">
              <a:noFill/>
              <a:prstDash val="solid"/>
              <a:miter lim="800000"/>
              <a:headEnd/>
              <a:tailEnd/>
            </a:ln>
          </p:spPr>
          <p:txBody>
            <a:bodyPr vert="horz" wrap="square" lIns="49394" tIns="24696" rIns="49394" bIns="24696" numCol="1" anchor="t" anchorCtr="0" compatLnSpc="1">
              <a:prstTxWarp prst="textNoShape">
                <a:avLst/>
              </a:prstTxWarp>
            </a:bodyPr>
            <a:lstStyle/>
            <a:p>
              <a:pPr marL="0" marR="0" lvl="0" indent="0" algn="l" defTabSz="503708"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000000"/>
                </a:solidFill>
                <a:effectLst/>
                <a:uLnTx/>
                <a:uFillTx/>
                <a:latin typeface="Segoe UI"/>
                <a:ea typeface="+mn-ea"/>
                <a:cs typeface="+mn-cs"/>
              </a:endParaRPr>
            </a:p>
          </p:txBody>
        </p:sp>
        <p:sp>
          <p:nvSpPr>
            <p:cNvPr id="36" name="LightningBolt_E945" title="Icon of a lightning bolt">
              <a:extLst>
                <a:ext uri="{FF2B5EF4-FFF2-40B4-BE49-F238E27FC236}">
                  <a16:creationId xmlns:a16="http://schemas.microsoft.com/office/drawing/2014/main" id="{D6086A8A-CA0D-10C5-85A9-41D085F3195B}"/>
                </a:ext>
              </a:extLst>
            </p:cNvPr>
            <p:cNvSpPr>
              <a:spLocks noChangeAspect="1"/>
            </p:cNvSpPr>
            <p:nvPr/>
          </p:nvSpPr>
          <p:spPr bwMode="auto">
            <a:xfrm>
              <a:off x="1595504" y="2550057"/>
              <a:ext cx="105856" cy="148380"/>
            </a:xfrm>
            <a:custGeom>
              <a:avLst/>
              <a:gdLst>
                <a:gd name="T0" fmla="*/ 481 w 2961"/>
                <a:gd name="T1" fmla="*/ 4132 h 4132"/>
                <a:gd name="T2" fmla="*/ 2961 w 2961"/>
                <a:gd name="T3" fmla="*/ 1653 h 4132"/>
                <a:gd name="T4" fmla="*/ 1652 w 2961"/>
                <a:gd name="T5" fmla="*/ 1653 h 4132"/>
                <a:gd name="T6" fmla="*/ 2479 w 2961"/>
                <a:gd name="T7" fmla="*/ 0 h 4132"/>
                <a:gd name="T8" fmla="*/ 1239 w 2961"/>
                <a:gd name="T9" fmla="*/ 0 h 4132"/>
                <a:gd name="T10" fmla="*/ 0 w 2961"/>
                <a:gd name="T11" fmla="*/ 2479 h 4132"/>
                <a:gd name="T12" fmla="*/ 964 w 2961"/>
                <a:gd name="T13" fmla="*/ 2479 h 4132"/>
                <a:gd name="T14" fmla="*/ 137 w 2961"/>
                <a:gd name="T15" fmla="*/ 4132 h 4132"/>
                <a:gd name="T16" fmla="*/ 481 w 2961"/>
                <a:gd name="T17" fmla="*/ 4132 h 4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61" h="4132">
                  <a:moveTo>
                    <a:pt x="481" y="4132"/>
                  </a:moveTo>
                  <a:lnTo>
                    <a:pt x="2961" y="1653"/>
                  </a:lnTo>
                  <a:lnTo>
                    <a:pt x="1652" y="1653"/>
                  </a:lnTo>
                  <a:lnTo>
                    <a:pt x="2479" y="0"/>
                  </a:lnTo>
                  <a:lnTo>
                    <a:pt x="1239" y="0"/>
                  </a:lnTo>
                  <a:lnTo>
                    <a:pt x="0" y="2479"/>
                  </a:lnTo>
                  <a:lnTo>
                    <a:pt x="964" y="2479"/>
                  </a:lnTo>
                  <a:lnTo>
                    <a:pt x="137" y="4132"/>
                  </a:lnTo>
                  <a:lnTo>
                    <a:pt x="481" y="4132"/>
                  </a:lnTo>
                  <a:close/>
                </a:path>
              </a:pathLst>
            </a:custGeom>
            <a:solidFill>
              <a:schemeClr val="bg2"/>
            </a:solidFill>
            <a:ln w="19050" cap="sq">
              <a:noFill/>
              <a:prstDash val="solid"/>
              <a:miter lim="800000"/>
              <a:headEnd/>
              <a:tailEnd/>
            </a:ln>
          </p:spPr>
          <p:txBody>
            <a:bodyPr vert="horz" wrap="square" lIns="49394" tIns="24696" rIns="49394" bIns="24696" numCol="1" anchor="t" anchorCtr="0" compatLnSpc="1">
              <a:prstTxWarp prst="textNoShape">
                <a:avLst/>
              </a:prstTxWarp>
            </a:bodyPr>
            <a:lstStyle/>
            <a:p>
              <a:pPr marL="0" marR="0" lvl="0" indent="0" algn="l" defTabSz="503708" rtl="0" eaLnBrk="1" fontAlgn="auto" latinLnBrk="0" hangingPunct="1">
                <a:lnSpc>
                  <a:spcPct val="100000"/>
                </a:lnSpc>
                <a:spcBef>
                  <a:spcPts val="0"/>
                </a:spcBef>
                <a:spcAft>
                  <a:spcPts val="0"/>
                </a:spcAft>
                <a:buClrTx/>
                <a:buSzTx/>
                <a:buFontTx/>
                <a:buNone/>
                <a:tabLst/>
                <a:defRPr/>
              </a:pPr>
              <a:endParaRPr kumimoji="0" lang="en-US" sz="294"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37" name="Group 36">
            <a:extLst>
              <a:ext uri="{FF2B5EF4-FFF2-40B4-BE49-F238E27FC236}">
                <a16:creationId xmlns:a16="http://schemas.microsoft.com/office/drawing/2014/main" id="{A1036A55-8612-1485-3738-0CBCC4960655}"/>
              </a:ext>
            </a:extLst>
          </p:cNvPr>
          <p:cNvGrpSpPr/>
          <p:nvPr/>
        </p:nvGrpSpPr>
        <p:grpSpPr>
          <a:xfrm>
            <a:off x="3414057" y="2317573"/>
            <a:ext cx="1540516" cy="701425"/>
            <a:chOff x="3414057" y="2459469"/>
            <a:chExt cx="1540516" cy="701425"/>
          </a:xfrm>
        </p:grpSpPr>
        <p:sp>
          <p:nvSpPr>
            <p:cNvPr id="38" name="Freeform: Shape 37">
              <a:extLst>
                <a:ext uri="{FF2B5EF4-FFF2-40B4-BE49-F238E27FC236}">
                  <a16:creationId xmlns:a16="http://schemas.microsoft.com/office/drawing/2014/main" id="{2A2CD9C9-F89D-00C8-1A9D-7E4F41F7BCE7}"/>
                </a:ext>
              </a:extLst>
            </p:cNvPr>
            <p:cNvSpPr>
              <a:spLocks/>
            </p:cNvSpPr>
            <p:nvPr/>
          </p:nvSpPr>
          <p:spPr bwMode="auto">
            <a:xfrm>
              <a:off x="3414057" y="2533752"/>
              <a:ext cx="1540516" cy="627142"/>
            </a:xfrm>
            <a:custGeom>
              <a:avLst/>
              <a:gdLst>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534606 w 958033"/>
                <a:gd name="connsiteY6" fmla="*/ 501949 h 705777"/>
                <a:gd name="connsiteX7" fmla="*/ 424166 w 958033"/>
                <a:gd name="connsiteY7" fmla="*/ 501949 h 705777"/>
                <a:gd name="connsiteX8" fmla="*/ 424166 w 958033"/>
                <a:gd name="connsiteY8" fmla="*/ 705777 h 705777"/>
                <a:gd name="connsiteX9" fmla="*/ 0 w 958033"/>
                <a:gd name="connsiteY9" fmla="*/ 705777 h 705777"/>
                <a:gd name="connsiteX10" fmla="*/ 0 w 958033"/>
                <a:gd name="connsiteY10" fmla="*/ 102267 h 705777"/>
                <a:gd name="connsiteX11" fmla="*/ 200205 w 958033"/>
                <a:gd name="connsiteY11" fmla="*/ 102267 h 705777"/>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424166 w 958033"/>
                <a:gd name="connsiteY6" fmla="*/ 501949 h 705777"/>
                <a:gd name="connsiteX7" fmla="*/ 424166 w 958033"/>
                <a:gd name="connsiteY7" fmla="*/ 705777 h 705777"/>
                <a:gd name="connsiteX8" fmla="*/ 0 w 958033"/>
                <a:gd name="connsiteY8" fmla="*/ 705777 h 705777"/>
                <a:gd name="connsiteX9" fmla="*/ 0 w 958033"/>
                <a:gd name="connsiteY9" fmla="*/ 102267 h 705777"/>
                <a:gd name="connsiteX10" fmla="*/ 200205 w 958033"/>
                <a:gd name="connsiteY10" fmla="*/ 102267 h 705777"/>
                <a:gd name="connsiteX11" fmla="*/ 200205 w 958033"/>
                <a:gd name="connsiteY11" fmla="*/ 0 h 705777"/>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424166 w 958033"/>
                <a:gd name="connsiteY6" fmla="*/ 705777 h 705777"/>
                <a:gd name="connsiteX7" fmla="*/ 0 w 958033"/>
                <a:gd name="connsiteY7" fmla="*/ 705777 h 705777"/>
                <a:gd name="connsiteX8" fmla="*/ 0 w 958033"/>
                <a:gd name="connsiteY8" fmla="*/ 102267 h 705777"/>
                <a:gd name="connsiteX9" fmla="*/ 200205 w 958033"/>
                <a:gd name="connsiteY9" fmla="*/ 102267 h 705777"/>
                <a:gd name="connsiteX10" fmla="*/ 200205 w 958033"/>
                <a:gd name="connsiteY10" fmla="*/ 0 h 705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8033" h="705777">
                  <a:moveTo>
                    <a:pt x="200205" y="0"/>
                  </a:moveTo>
                  <a:lnTo>
                    <a:pt x="757828" y="0"/>
                  </a:lnTo>
                  <a:lnTo>
                    <a:pt x="757828" y="102267"/>
                  </a:lnTo>
                  <a:lnTo>
                    <a:pt x="958033" y="102267"/>
                  </a:lnTo>
                  <a:lnTo>
                    <a:pt x="958033" y="705777"/>
                  </a:lnTo>
                  <a:lnTo>
                    <a:pt x="534606" y="705777"/>
                  </a:lnTo>
                  <a:lnTo>
                    <a:pt x="424166" y="705777"/>
                  </a:lnTo>
                  <a:lnTo>
                    <a:pt x="0" y="705777"/>
                  </a:lnTo>
                  <a:lnTo>
                    <a:pt x="0" y="102267"/>
                  </a:lnTo>
                  <a:lnTo>
                    <a:pt x="200205" y="102267"/>
                  </a:lnTo>
                  <a:lnTo>
                    <a:pt x="200205" y="0"/>
                  </a:lnTo>
                  <a:close/>
                </a:path>
              </a:pathLst>
            </a:custGeom>
            <a:noFill/>
            <a:ln w="19050"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62460" tIns="81227" rIns="162460" bIns="81227" numCol="1" anchor="t" anchorCtr="0" compatLnSpc="1">
              <a:prstTxWarp prst="textNoShape">
                <a:avLst/>
              </a:prstTxWarp>
              <a:noAutofit/>
            </a:bodyPr>
            <a:lstStyle/>
            <a:p>
              <a:pPr marL="0" marR="0" lvl="0" indent="0" algn="l" defTabSz="1656663" rtl="0" eaLnBrk="1" fontAlgn="auto" latinLnBrk="0" hangingPunct="1">
                <a:lnSpc>
                  <a:spcPct val="90000"/>
                </a:lnSpc>
                <a:spcBef>
                  <a:spcPts val="1065"/>
                </a:spcBef>
                <a:spcAft>
                  <a:spcPts val="0"/>
                </a:spcAft>
                <a:buClrTx/>
                <a:buSzTx/>
                <a:buFontTx/>
                <a:buNone/>
                <a:tabLst/>
                <a:defRPr/>
              </a:pPr>
              <a:endParaRPr kumimoji="0" lang="en-US" sz="3200" b="0" i="0" u="none" strike="noStrike" kern="0" cap="none" spc="0" normalizeH="0" baseline="0" noProof="0">
                <a:ln>
                  <a:noFill/>
                </a:ln>
                <a:gradFill>
                  <a:gsLst>
                    <a:gs pos="0">
                      <a:srgbClr val="1A1A1A"/>
                    </a:gs>
                    <a:gs pos="100000">
                      <a:srgbClr val="1A1A1A"/>
                    </a:gs>
                  </a:gsLst>
                  <a:lin ang="5400000" scaled="0"/>
                </a:gradFill>
                <a:effectLst/>
                <a:uLnTx/>
                <a:uFillTx/>
                <a:latin typeface="Segoe UI Semilight"/>
                <a:ea typeface="+mn-ea"/>
                <a:cs typeface="+mn-cs"/>
              </a:endParaRPr>
            </a:p>
          </p:txBody>
        </p:sp>
        <p:pic>
          <p:nvPicPr>
            <p:cNvPr id="39" name="Picture 38">
              <a:extLst>
                <a:ext uri="{FF2B5EF4-FFF2-40B4-BE49-F238E27FC236}">
                  <a16:creationId xmlns:a16="http://schemas.microsoft.com/office/drawing/2014/main" id="{07C26BAB-0262-F220-20FC-D8FB68B9802D}"/>
                </a:ext>
              </a:extLst>
            </p:cNvPr>
            <p:cNvPicPr>
              <a:picLocks noChangeAspect="1"/>
            </p:cNvPicPr>
            <p:nvPr/>
          </p:nvPicPr>
          <p:blipFill>
            <a:blip r:embed="rId4"/>
            <a:stretch>
              <a:fillRect/>
            </a:stretch>
          </p:blipFill>
          <p:spPr>
            <a:xfrm>
              <a:off x="4013715" y="2744353"/>
              <a:ext cx="341284" cy="311677"/>
            </a:xfrm>
            <a:prstGeom prst="rect">
              <a:avLst/>
            </a:prstGeom>
          </p:spPr>
        </p:pic>
        <p:sp>
          <p:nvSpPr>
            <p:cNvPr id="40" name="TextBox 39">
              <a:extLst>
                <a:ext uri="{FF2B5EF4-FFF2-40B4-BE49-F238E27FC236}">
                  <a16:creationId xmlns:a16="http://schemas.microsoft.com/office/drawing/2014/main" id="{0567963E-B303-091F-8045-8FCFE639B912}"/>
                </a:ext>
              </a:extLst>
            </p:cNvPr>
            <p:cNvSpPr txBox="1"/>
            <p:nvPr/>
          </p:nvSpPr>
          <p:spPr>
            <a:xfrm>
              <a:off x="3843885" y="2459469"/>
              <a:ext cx="678658" cy="142347"/>
            </a:xfrm>
            <a:prstGeom prst="rect">
              <a:avLst/>
            </a:prstGeom>
            <a:solidFill>
              <a:srgbClr val="2F2F2F"/>
            </a:solidFill>
          </p:spPr>
          <p:txBody>
            <a:bodyPr wrap="square" lIns="0" tIns="0" rIns="0" bIns="0" rtlCol="0">
              <a:spAutoFit/>
            </a:bodyPr>
            <a:lstStyle/>
            <a:p>
              <a:pPr marL="0" marR="0" lvl="0" indent="0" algn="ctr" defTabSz="913879" rtl="0" eaLnBrk="1" fontAlgn="auto" latinLnBrk="0" hangingPunct="1">
                <a:lnSpc>
                  <a:spcPct val="90000"/>
                </a:lnSpc>
                <a:spcBef>
                  <a:spcPts val="0"/>
                </a:spcBef>
                <a:spcAft>
                  <a:spcPts val="588"/>
                </a:spcAft>
                <a:buClrTx/>
                <a:buSzTx/>
                <a:buFontTx/>
                <a:buNone/>
                <a:tabLst/>
                <a:defRPr/>
              </a:pPr>
              <a:r>
                <a:rPr kumimoji="0" lang="en-US" sz="1028" b="1" i="1" u="none" strike="noStrike" kern="1200" cap="none" spc="0" normalizeH="0" baseline="0" noProof="0" dirty="0">
                  <a:ln>
                    <a:noFill/>
                  </a:ln>
                  <a:solidFill>
                    <a:prstClr val="white"/>
                  </a:solidFill>
                  <a:effectLst/>
                  <a:uLnTx/>
                  <a:uFillTx/>
                  <a:latin typeface="Segoe UI Semibold"/>
                  <a:ea typeface="+mn-ea"/>
                  <a:cs typeface="+mn-cs"/>
                </a:rPr>
                <a:t>Datacenter</a:t>
              </a:r>
              <a:endParaRPr kumimoji="0" lang="en-US" sz="1800" b="1" i="1" u="none" strike="noStrike" kern="1200" cap="none" spc="0" normalizeH="0" baseline="0" noProof="0" dirty="0">
                <a:ln>
                  <a:noFill/>
                </a:ln>
                <a:solidFill>
                  <a:prstClr val="white"/>
                </a:solidFill>
                <a:effectLst/>
                <a:uLnTx/>
                <a:uFillTx/>
                <a:latin typeface="Segoe UI Semibold"/>
                <a:ea typeface="+mn-ea"/>
                <a:cs typeface="+mn-cs"/>
              </a:endParaRPr>
            </a:p>
          </p:txBody>
        </p:sp>
        <p:grpSp>
          <p:nvGrpSpPr>
            <p:cNvPr id="41" name="Group 40">
              <a:extLst>
                <a:ext uri="{FF2B5EF4-FFF2-40B4-BE49-F238E27FC236}">
                  <a16:creationId xmlns:a16="http://schemas.microsoft.com/office/drawing/2014/main" id="{138678A5-A19D-BA40-D41A-165CE6B98B04}"/>
                </a:ext>
              </a:extLst>
            </p:cNvPr>
            <p:cNvGrpSpPr/>
            <p:nvPr/>
          </p:nvGrpSpPr>
          <p:grpSpPr>
            <a:xfrm>
              <a:off x="4236958" y="2630491"/>
              <a:ext cx="228600" cy="228600"/>
              <a:chOff x="1529358" y="2507698"/>
              <a:chExt cx="228600" cy="228600"/>
            </a:xfrm>
          </p:grpSpPr>
          <p:sp>
            <p:nvSpPr>
              <p:cNvPr id="42" name="Oval 5">
                <a:extLst>
                  <a:ext uri="{FF2B5EF4-FFF2-40B4-BE49-F238E27FC236}">
                    <a16:creationId xmlns:a16="http://schemas.microsoft.com/office/drawing/2014/main" id="{A3D343F2-CA9E-2555-8301-FAA40642E788}"/>
                  </a:ext>
                </a:extLst>
              </p:cNvPr>
              <p:cNvSpPr>
                <a:spLocks noChangeArrowheads="1"/>
              </p:cNvSpPr>
              <p:nvPr/>
            </p:nvSpPr>
            <p:spPr bwMode="auto">
              <a:xfrm>
                <a:off x="1529358" y="2507698"/>
                <a:ext cx="228600" cy="228600"/>
              </a:xfrm>
              <a:prstGeom prst="ellipse">
                <a:avLst/>
              </a:prstGeom>
              <a:solidFill>
                <a:srgbClr val="C00000"/>
              </a:solidFill>
              <a:ln w="19050" cap="flat">
                <a:noFill/>
                <a:prstDash val="solid"/>
                <a:miter lim="800000"/>
                <a:headEnd/>
                <a:tailEnd/>
              </a:ln>
            </p:spPr>
            <p:txBody>
              <a:bodyPr vert="horz" wrap="square" lIns="49394" tIns="24696" rIns="49394" bIns="24696" numCol="1" anchor="t" anchorCtr="0" compatLnSpc="1">
                <a:prstTxWarp prst="textNoShape">
                  <a:avLst/>
                </a:prstTxWarp>
              </a:bodyPr>
              <a:lstStyle/>
              <a:p>
                <a:pPr marL="0" marR="0" lvl="0" indent="0" algn="l" defTabSz="503708"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000000"/>
                  </a:solidFill>
                  <a:effectLst/>
                  <a:uLnTx/>
                  <a:uFillTx/>
                  <a:latin typeface="Segoe UI"/>
                  <a:ea typeface="+mn-ea"/>
                  <a:cs typeface="+mn-cs"/>
                </a:endParaRPr>
              </a:p>
            </p:txBody>
          </p:sp>
          <p:sp>
            <p:nvSpPr>
              <p:cNvPr id="43" name="LightningBolt_E945" title="Icon of a lightning bolt">
                <a:extLst>
                  <a:ext uri="{FF2B5EF4-FFF2-40B4-BE49-F238E27FC236}">
                    <a16:creationId xmlns:a16="http://schemas.microsoft.com/office/drawing/2014/main" id="{9CDD5176-D361-922B-9154-4029605F1AF0}"/>
                  </a:ext>
                </a:extLst>
              </p:cNvPr>
              <p:cNvSpPr>
                <a:spLocks noChangeAspect="1"/>
              </p:cNvSpPr>
              <p:nvPr/>
            </p:nvSpPr>
            <p:spPr bwMode="auto">
              <a:xfrm>
                <a:off x="1595504" y="2550057"/>
                <a:ext cx="105856" cy="148380"/>
              </a:xfrm>
              <a:custGeom>
                <a:avLst/>
                <a:gdLst>
                  <a:gd name="T0" fmla="*/ 481 w 2961"/>
                  <a:gd name="T1" fmla="*/ 4132 h 4132"/>
                  <a:gd name="T2" fmla="*/ 2961 w 2961"/>
                  <a:gd name="T3" fmla="*/ 1653 h 4132"/>
                  <a:gd name="T4" fmla="*/ 1652 w 2961"/>
                  <a:gd name="T5" fmla="*/ 1653 h 4132"/>
                  <a:gd name="T6" fmla="*/ 2479 w 2961"/>
                  <a:gd name="T7" fmla="*/ 0 h 4132"/>
                  <a:gd name="T8" fmla="*/ 1239 w 2961"/>
                  <a:gd name="T9" fmla="*/ 0 h 4132"/>
                  <a:gd name="T10" fmla="*/ 0 w 2961"/>
                  <a:gd name="T11" fmla="*/ 2479 h 4132"/>
                  <a:gd name="T12" fmla="*/ 964 w 2961"/>
                  <a:gd name="T13" fmla="*/ 2479 h 4132"/>
                  <a:gd name="T14" fmla="*/ 137 w 2961"/>
                  <a:gd name="T15" fmla="*/ 4132 h 4132"/>
                  <a:gd name="T16" fmla="*/ 481 w 2961"/>
                  <a:gd name="T17" fmla="*/ 4132 h 4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61" h="4132">
                    <a:moveTo>
                      <a:pt x="481" y="4132"/>
                    </a:moveTo>
                    <a:lnTo>
                      <a:pt x="2961" y="1653"/>
                    </a:lnTo>
                    <a:lnTo>
                      <a:pt x="1652" y="1653"/>
                    </a:lnTo>
                    <a:lnTo>
                      <a:pt x="2479" y="0"/>
                    </a:lnTo>
                    <a:lnTo>
                      <a:pt x="1239" y="0"/>
                    </a:lnTo>
                    <a:lnTo>
                      <a:pt x="0" y="2479"/>
                    </a:lnTo>
                    <a:lnTo>
                      <a:pt x="964" y="2479"/>
                    </a:lnTo>
                    <a:lnTo>
                      <a:pt x="137" y="4132"/>
                    </a:lnTo>
                    <a:lnTo>
                      <a:pt x="481" y="4132"/>
                    </a:lnTo>
                    <a:close/>
                  </a:path>
                </a:pathLst>
              </a:custGeom>
              <a:solidFill>
                <a:schemeClr val="bg2"/>
              </a:solidFill>
              <a:ln w="19050" cap="sq">
                <a:noFill/>
                <a:prstDash val="solid"/>
                <a:miter lim="800000"/>
                <a:headEnd/>
                <a:tailEnd/>
              </a:ln>
            </p:spPr>
            <p:txBody>
              <a:bodyPr vert="horz" wrap="square" lIns="49394" tIns="24696" rIns="49394" bIns="24696" numCol="1" anchor="t" anchorCtr="0" compatLnSpc="1">
                <a:prstTxWarp prst="textNoShape">
                  <a:avLst/>
                </a:prstTxWarp>
              </a:bodyPr>
              <a:lstStyle/>
              <a:p>
                <a:pPr marL="0" marR="0" lvl="0" indent="0" algn="l" defTabSz="503708" rtl="0" eaLnBrk="1" fontAlgn="auto" latinLnBrk="0" hangingPunct="1">
                  <a:lnSpc>
                    <a:spcPct val="100000"/>
                  </a:lnSpc>
                  <a:spcBef>
                    <a:spcPts val="0"/>
                  </a:spcBef>
                  <a:spcAft>
                    <a:spcPts val="0"/>
                  </a:spcAft>
                  <a:buClrTx/>
                  <a:buSzTx/>
                  <a:buFontTx/>
                  <a:buNone/>
                  <a:tabLst/>
                  <a:defRPr/>
                </a:pPr>
                <a:endParaRPr kumimoji="0" lang="en-US" sz="294"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grpSp>
        <p:nvGrpSpPr>
          <p:cNvPr id="44" name="Group 43">
            <a:extLst>
              <a:ext uri="{FF2B5EF4-FFF2-40B4-BE49-F238E27FC236}">
                <a16:creationId xmlns:a16="http://schemas.microsoft.com/office/drawing/2014/main" id="{9D10FF02-85E7-A098-3D1F-8DBA1D59F8E2}"/>
              </a:ext>
            </a:extLst>
          </p:cNvPr>
          <p:cNvGrpSpPr/>
          <p:nvPr/>
        </p:nvGrpSpPr>
        <p:grpSpPr>
          <a:xfrm>
            <a:off x="3414230" y="2315509"/>
            <a:ext cx="1540516" cy="701425"/>
            <a:chOff x="3216579" y="7680201"/>
            <a:chExt cx="1540516" cy="701425"/>
          </a:xfrm>
        </p:grpSpPr>
        <p:pic>
          <p:nvPicPr>
            <p:cNvPr id="45" name="Picture 44">
              <a:extLst>
                <a:ext uri="{FF2B5EF4-FFF2-40B4-BE49-F238E27FC236}">
                  <a16:creationId xmlns:a16="http://schemas.microsoft.com/office/drawing/2014/main" id="{E4E90C63-5CF2-E7E3-92C5-63DF8B9E46D4}"/>
                </a:ext>
              </a:extLst>
            </p:cNvPr>
            <p:cNvPicPr>
              <a:picLocks noChangeAspect="1"/>
            </p:cNvPicPr>
            <p:nvPr/>
          </p:nvPicPr>
          <p:blipFill>
            <a:blip r:embed="rId4"/>
            <a:stretch>
              <a:fillRect/>
            </a:stretch>
          </p:blipFill>
          <p:spPr>
            <a:xfrm>
              <a:off x="3480995" y="7990886"/>
              <a:ext cx="341284" cy="311677"/>
            </a:xfrm>
            <a:prstGeom prst="rect">
              <a:avLst/>
            </a:prstGeom>
          </p:spPr>
        </p:pic>
        <p:pic>
          <p:nvPicPr>
            <p:cNvPr id="46" name="Picture 45">
              <a:extLst>
                <a:ext uri="{FF2B5EF4-FFF2-40B4-BE49-F238E27FC236}">
                  <a16:creationId xmlns:a16="http://schemas.microsoft.com/office/drawing/2014/main" id="{B73F4120-3F7F-B65B-288B-D19C2771DA5B}"/>
                </a:ext>
              </a:extLst>
            </p:cNvPr>
            <p:cNvPicPr>
              <a:picLocks noChangeAspect="1"/>
            </p:cNvPicPr>
            <p:nvPr/>
          </p:nvPicPr>
          <p:blipFill>
            <a:blip r:embed="rId4"/>
            <a:stretch>
              <a:fillRect/>
            </a:stretch>
          </p:blipFill>
          <p:spPr>
            <a:xfrm>
              <a:off x="4149427" y="7990886"/>
              <a:ext cx="341284" cy="311677"/>
            </a:xfrm>
            <a:prstGeom prst="rect">
              <a:avLst/>
            </a:prstGeom>
          </p:spPr>
        </p:pic>
        <p:cxnSp>
          <p:nvCxnSpPr>
            <p:cNvPr id="47" name="Straight Connector 46">
              <a:extLst>
                <a:ext uri="{FF2B5EF4-FFF2-40B4-BE49-F238E27FC236}">
                  <a16:creationId xmlns:a16="http://schemas.microsoft.com/office/drawing/2014/main" id="{9FC1AFCE-A5F8-1658-FAF5-336E3B3AACC9}"/>
                </a:ext>
              </a:extLst>
            </p:cNvPr>
            <p:cNvCxnSpPr>
              <a:cxnSpLocks/>
            </p:cNvCxnSpPr>
            <p:nvPr/>
          </p:nvCxnSpPr>
          <p:spPr>
            <a:xfrm>
              <a:off x="3829735" y="8146594"/>
              <a:ext cx="310149" cy="0"/>
            </a:xfrm>
            <a:prstGeom prst="line">
              <a:avLst/>
            </a:prstGeom>
            <a:ln w="19050">
              <a:solidFill>
                <a:schemeClr val="tx2"/>
              </a:solidFill>
              <a:prstDash val="solid"/>
              <a:headEnd type="arrow" w="sm" len="sm"/>
              <a:tailEnd type="arrow" w="sm" len="sm"/>
            </a:ln>
          </p:spPr>
          <p:style>
            <a:lnRef idx="1">
              <a:schemeClr val="accent1"/>
            </a:lnRef>
            <a:fillRef idx="0">
              <a:schemeClr val="accent1"/>
            </a:fillRef>
            <a:effectRef idx="0">
              <a:schemeClr val="accent1"/>
            </a:effectRef>
            <a:fontRef idx="minor">
              <a:schemeClr val="tx1"/>
            </a:fontRef>
          </p:style>
        </p:cxnSp>
        <p:sp>
          <p:nvSpPr>
            <p:cNvPr id="48" name="Freeform: Shape 47">
              <a:extLst>
                <a:ext uri="{FF2B5EF4-FFF2-40B4-BE49-F238E27FC236}">
                  <a16:creationId xmlns:a16="http://schemas.microsoft.com/office/drawing/2014/main" id="{28502C6A-F268-459E-723F-CC4DC6612AE4}"/>
                </a:ext>
              </a:extLst>
            </p:cNvPr>
            <p:cNvSpPr>
              <a:spLocks/>
            </p:cNvSpPr>
            <p:nvPr/>
          </p:nvSpPr>
          <p:spPr bwMode="auto">
            <a:xfrm>
              <a:off x="3216579" y="7754484"/>
              <a:ext cx="1540516" cy="627142"/>
            </a:xfrm>
            <a:custGeom>
              <a:avLst/>
              <a:gdLst>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534606 w 958033"/>
                <a:gd name="connsiteY6" fmla="*/ 501949 h 705777"/>
                <a:gd name="connsiteX7" fmla="*/ 424166 w 958033"/>
                <a:gd name="connsiteY7" fmla="*/ 501949 h 705777"/>
                <a:gd name="connsiteX8" fmla="*/ 424166 w 958033"/>
                <a:gd name="connsiteY8" fmla="*/ 705777 h 705777"/>
                <a:gd name="connsiteX9" fmla="*/ 0 w 958033"/>
                <a:gd name="connsiteY9" fmla="*/ 705777 h 705777"/>
                <a:gd name="connsiteX10" fmla="*/ 0 w 958033"/>
                <a:gd name="connsiteY10" fmla="*/ 102267 h 705777"/>
                <a:gd name="connsiteX11" fmla="*/ 200205 w 958033"/>
                <a:gd name="connsiteY11" fmla="*/ 102267 h 705777"/>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424166 w 958033"/>
                <a:gd name="connsiteY6" fmla="*/ 501949 h 705777"/>
                <a:gd name="connsiteX7" fmla="*/ 424166 w 958033"/>
                <a:gd name="connsiteY7" fmla="*/ 705777 h 705777"/>
                <a:gd name="connsiteX8" fmla="*/ 0 w 958033"/>
                <a:gd name="connsiteY8" fmla="*/ 705777 h 705777"/>
                <a:gd name="connsiteX9" fmla="*/ 0 w 958033"/>
                <a:gd name="connsiteY9" fmla="*/ 102267 h 705777"/>
                <a:gd name="connsiteX10" fmla="*/ 200205 w 958033"/>
                <a:gd name="connsiteY10" fmla="*/ 102267 h 705777"/>
                <a:gd name="connsiteX11" fmla="*/ 200205 w 958033"/>
                <a:gd name="connsiteY11" fmla="*/ 0 h 705777"/>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424166 w 958033"/>
                <a:gd name="connsiteY6" fmla="*/ 705777 h 705777"/>
                <a:gd name="connsiteX7" fmla="*/ 0 w 958033"/>
                <a:gd name="connsiteY7" fmla="*/ 705777 h 705777"/>
                <a:gd name="connsiteX8" fmla="*/ 0 w 958033"/>
                <a:gd name="connsiteY8" fmla="*/ 102267 h 705777"/>
                <a:gd name="connsiteX9" fmla="*/ 200205 w 958033"/>
                <a:gd name="connsiteY9" fmla="*/ 102267 h 705777"/>
                <a:gd name="connsiteX10" fmla="*/ 200205 w 958033"/>
                <a:gd name="connsiteY10" fmla="*/ 0 h 705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8033" h="705777">
                  <a:moveTo>
                    <a:pt x="200205" y="0"/>
                  </a:moveTo>
                  <a:lnTo>
                    <a:pt x="757828" y="0"/>
                  </a:lnTo>
                  <a:lnTo>
                    <a:pt x="757828" y="102267"/>
                  </a:lnTo>
                  <a:lnTo>
                    <a:pt x="958033" y="102267"/>
                  </a:lnTo>
                  <a:lnTo>
                    <a:pt x="958033" y="705777"/>
                  </a:lnTo>
                  <a:lnTo>
                    <a:pt x="534606" y="705777"/>
                  </a:lnTo>
                  <a:lnTo>
                    <a:pt x="424166" y="705777"/>
                  </a:lnTo>
                  <a:lnTo>
                    <a:pt x="0" y="705777"/>
                  </a:lnTo>
                  <a:lnTo>
                    <a:pt x="0" y="102267"/>
                  </a:lnTo>
                  <a:lnTo>
                    <a:pt x="200205" y="102267"/>
                  </a:lnTo>
                  <a:lnTo>
                    <a:pt x="200205" y="0"/>
                  </a:lnTo>
                  <a:close/>
                </a:path>
              </a:pathLst>
            </a:custGeom>
            <a:noFill/>
            <a:ln w="19050"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62460" tIns="81227" rIns="162460" bIns="81227" numCol="1" anchor="t" anchorCtr="0" compatLnSpc="1">
              <a:prstTxWarp prst="textNoShape">
                <a:avLst/>
              </a:prstTxWarp>
              <a:noAutofit/>
            </a:bodyPr>
            <a:lstStyle/>
            <a:p>
              <a:pPr marL="0" marR="0" lvl="0" indent="0" algn="l" defTabSz="1656663" rtl="0" eaLnBrk="1" fontAlgn="auto" latinLnBrk="0" hangingPunct="1">
                <a:lnSpc>
                  <a:spcPct val="90000"/>
                </a:lnSpc>
                <a:spcBef>
                  <a:spcPts val="1065"/>
                </a:spcBef>
                <a:spcAft>
                  <a:spcPts val="0"/>
                </a:spcAft>
                <a:buClrTx/>
                <a:buSzTx/>
                <a:buFontTx/>
                <a:buNone/>
                <a:tabLst/>
                <a:defRPr/>
              </a:pPr>
              <a:endParaRPr kumimoji="0" lang="en-US" sz="3200" b="0" i="0" u="none" strike="noStrike" kern="0" cap="none" spc="0" normalizeH="0" baseline="0" noProof="0">
                <a:ln>
                  <a:noFill/>
                </a:ln>
                <a:gradFill>
                  <a:gsLst>
                    <a:gs pos="0">
                      <a:srgbClr val="1A1A1A"/>
                    </a:gs>
                    <a:gs pos="100000">
                      <a:srgbClr val="1A1A1A"/>
                    </a:gs>
                  </a:gsLst>
                  <a:lin ang="5400000" scaled="0"/>
                </a:gradFill>
                <a:effectLst/>
                <a:uLnTx/>
                <a:uFillTx/>
                <a:latin typeface="Segoe UI Semilight"/>
                <a:ea typeface="+mn-ea"/>
                <a:cs typeface="+mn-cs"/>
              </a:endParaRPr>
            </a:p>
          </p:txBody>
        </p:sp>
        <p:sp>
          <p:nvSpPr>
            <p:cNvPr id="49" name="TextBox 48">
              <a:extLst>
                <a:ext uri="{FF2B5EF4-FFF2-40B4-BE49-F238E27FC236}">
                  <a16:creationId xmlns:a16="http://schemas.microsoft.com/office/drawing/2014/main" id="{F0B049FC-8D00-F838-D402-FC560D6667A9}"/>
                </a:ext>
              </a:extLst>
            </p:cNvPr>
            <p:cNvSpPr txBox="1"/>
            <p:nvPr/>
          </p:nvSpPr>
          <p:spPr>
            <a:xfrm>
              <a:off x="3646407" y="7680201"/>
              <a:ext cx="678658" cy="142347"/>
            </a:xfrm>
            <a:prstGeom prst="rect">
              <a:avLst/>
            </a:prstGeom>
            <a:solidFill>
              <a:srgbClr val="2F2F2F"/>
            </a:solidFill>
          </p:spPr>
          <p:txBody>
            <a:bodyPr wrap="square" lIns="0" tIns="0" rIns="0" bIns="0" rtlCol="0">
              <a:spAutoFit/>
            </a:bodyPr>
            <a:lstStyle/>
            <a:p>
              <a:pPr marL="0" marR="0" lvl="0" indent="0" algn="ctr" defTabSz="913879" rtl="0" eaLnBrk="1" fontAlgn="auto" latinLnBrk="0" hangingPunct="1">
                <a:lnSpc>
                  <a:spcPct val="90000"/>
                </a:lnSpc>
                <a:spcBef>
                  <a:spcPts val="0"/>
                </a:spcBef>
                <a:spcAft>
                  <a:spcPts val="588"/>
                </a:spcAft>
                <a:buClrTx/>
                <a:buSzTx/>
                <a:buFontTx/>
                <a:buNone/>
                <a:tabLst/>
                <a:defRPr/>
              </a:pPr>
              <a:r>
                <a:rPr kumimoji="0" lang="en-US" sz="1028" b="1" i="1" u="none" strike="noStrike" kern="1200" cap="none" spc="0" normalizeH="0" baseline="0" noProof="0" dirty="0">
                  <a:ln>
                    <a:noFill/>
                  </a:ln>
                  <a:solidFill>
                    <a:prstClr val="white"/>
                  </a:solidFill>
                  <a:effectLst/>
                  <a:uLnTx/>
                  <a:uFillTx/>
                  <a:latin typeface="Segoe UI Semibold"/>
                  <a:ea typeface="+mn-ea"/>
                  <a:cs typeface="+mn-cs"/>
                </a:rPr>
                <a:t>Datacenter</a:t>
              </a:r>
              <a:endParaRPr kumimoji="0" lang="en-US" sz="1800" b="1" i="1" u="none" strike="noStrike" kern="1200" cap="none" spc="0" normalizeH="0" baseline="0" noProof="0" dirty="0">
                <a:ln>
                  <a:noFill/>
                </a:ln>
                <a:solidFill>
                  <a:prstClr val="white"/>
                </a:solidFill>
                <a:effectLst/>
                <a:uLnTx/>
                <a:uFillTx/>
                <a:latin typeface="Segoe UI Semibold"/>
                <a:ea typeface="+mn-ea"/>
                <a:cs typeface="+mn-cs"/>
              </a:endParaRPr>
            </a:p>
          </p:txBody>
        </p:sp>
        <p:grpSp>
          <p:nvGrpSpPr>
            <p:cNvPr id="50" name="Group 49">
              <a:extLst>
                <a:ext uri="{FF2B5EF4-FFF2-40B4-BE49-F238E27FC236}">
                  <a16:creationId xmlns:a16="http://schemas.microsoft.com/office/drawing/2014/main" id="{D00F09F7-B890-831C-81B6-EB48CBA0EE76}"/>
                </a:ext>
              </a:extLst>
            </p:cNvPr>
            <p:cNvGrpSpPr/>
            <p:nvPr/>
          </p:nvGrpSpPr>
          <p:grpSpPr>
            <a:xfrm>
              <a:off x="3704369" y="7881065"/>
              <a:ext cx="228600" cy="228600"/>
              <a:chOff x="1529358" y="2507698"/>
              <a:chExt cx="228600" cy="228600"/>
            </a:xfrm>
          </p:grpSpPr>
          <p:sp>
            <p:nvSpPr>
              <p:cNvPr id="51" name="Oval 5">
                <a:extLst>
                  <a:ext uri="{FF2B5EF4-FFF2-40B4-BE49-F238E27FC236}">
                    <a16:creationId xmlns:a16="http://schemas.microsoft.com/office/drawing/2014/main" id="{A7254C3B-C33F-704A-4055-366BA11E6FCF}"/>
                  </a:ext>
                </a:extLst>
              </p:cNvPr>
              <p:cNvSpPr>
                <a:spLocks noChangeArrowheads="1"/>
              </p:cNvSpPr>
              <p:nvPr/>
            </p:nvSpPr>
            <p:spPr bwMode="auto">
              <a:xfrm>
                <a:off x="1529358" y="2507698"/>
                <a:ext cx="228600" cy="228600"/>
              </a:xfrm>
              <a:prstGeom prst="ellipse">
                <a:avLst/>
              </a:prstGeom>
              <a:solidFill>
                <a:srgbClr val="C00000"/>
              </a:solidFill>
              <a:ln w="19050" cap="flat">
                <a:noFill/>
                <a:prstDash val="solid"/>
                <a:miter lim="800000"/>
                <a:headEnd/>
                <a:tailEnd/>
              </a:ln>
            </p:spPr>
            <p:txBody>
              <a:bodyPr vert="horz" wrap="square" lIns="49394" tIns="24696" rIns="49394" bIns="24696" numCol="1" anchor="t" anchorCtr="0" compatLnSpc="1">
                <a:prstTxWarp prst="textNoShape">
                  <a:avLst/>
                </a:prstTxWarp>
              </a:bodyPr>
              <a:lstStyle/>
              <a:p>
                <a:pPr marL="0" marR="0" lvl="0" indent="0" algn="l" defTabSz="503708"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000000"/>
                  </a:solidFill>
                  <a:effectLst/>
                  <a:uLnTx/>
                  <a:uFillTx/>
                  <a:latin typeface="Segoe UI"/>
                  <a:ea typeface="+mn-ea"/>
                  <a:cs typeface="+mn-cs"/>
                </a:endParaRPr>
              </a:p>
            </p:txBody>
          </p:sp>
          <p:sp>
            <p:nvSpPr>
              <p:cNvPr id="52" name="LightningBolt_E945" title="Icon of a lightning bolt">
                <a:extLst>
                  <a:ext uri="{FF2B5EF4-FFF2-40B4-BE49-F238E27FC236}">
                    <a16:creationId xmlns:a16="http://schemas.microsoft.com/office/drawing/2014/main" id="{01E2D646-D0FE-1C8D-9BD9-BACC182B5CF4}"/>
                  </a:ext>
                </a:extLst>
              </p:cNvPr>
              <p:cNvSpPr>
                <a:spLocks noChangeAspect="1"/>
              </p:cNvSpPr>
              <p:nvPr/>
            </p:nvSpPr>
            <p:spPr bwMode="auto">
              <a:xfrm>
                <a:off x="1595504" y="2550057"/>
                <a:ext cx="105856" cy="148380"/>
              </a:xfrm>
              <a:custGeom>
                <a:avLst/>
                <a:gdLst>
                  <a:gd name="T0" fmla="*/ 481 w 2961"/>
                  <a:gd name="T1" fmla="*/ 4132 h 4132"/>
                  <a:gd name="T2" fmla="*/ 2961 w 2961"/>
                  <a:gd name="T3" fmla="*/ 1653 h 4132"/>
                  <a:gd name="T4" fmla="*/ 1652 w 2961"/>
                  <a:gd name="T5" fmla="*/ 1653 h 4132"/>
                  <a:gd name="T6" fmla="*/ 2479 w 2961"/>
                  <a:gd name="T7" fmla="*/ 0 h 4132"/>
                  <a:gd name="T8" fmla="*/ 1239 w 2961"/>
                  <a:gd name="T9" fmla="*/ 0 h 4132"/>
                  <a:gd name="T10" fmla="*/ 0 w 2961"/>
                  <a:gd name="T11" fmla="*/ 2479 h 4132"/>
                  <a:gd name="T12" fmla="*/ 964 w 2961"/>
                  <a:gd name="T13" fmla="*/ 2479 h 4132"/>
                  <a:gd name="T14" fmla="*/ 137 w 2961"/>
                  <a:gd name="T15" fmla="*/ 4132 h 4132"/>
                  <a:gd name="T16" fmla="*/ 481 w 2961"/>
                  <a:gd name="T17" fmla="*/ 4132 h 4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61" h="4132">
                    <a:moveTo>
                      <a:pt x="481" y="4132"/>
                    </a:moveTo>
                    <a:lnTo>
                      <a:pt x="2961" y="1653"/>
                    </a:lnTo>
                    <a:lnTo>
                      <a:pt x="1652" y="1653"/>
                    </a:lnTo>
                    <a:lnTo>
                      <a:pt x="2479" y="0"/>
                    </a:lnTo>
                    <a:lnTo>
                      <a:pt x="1239" y="0"/>
                    </a:lnTo>
                    <a:lnTo>
                      <a:pt x="0" y="2479"/>
                    </a:lnTo>
                    <a:lnTo>
                      <a:pt x="964" y="2479"/>
                    </a:lnTo>
                    <a:lnTo>
                      <a:pt x="137" y="4132"/>
                    </a:lnTo>
                    <a:lnTo>
                      <a:pt x="481" y="4132"/>
                    </a:lnTo>
                    <a:close/>
                  </a:path>
                </a:pathLst>
              </a:custGeom>
              <a:solidFill>
                <a:schemeClr val="bg2"/>
              </a:solidFill>
              <a:ln w="19050" cap="sq">
                <a:noFill/>
                <a:prstDash val="solid"/>
                <a:miter lim="800000"/>
                <a:headEnd/>
                <a:tailEnd/>
              </a:ln>
            </p:spPr>
            <p:txBody>
              <a:bodyPr vert="horz" wrap="square" lIns="49394" tIns="24696" rIns="49394" bIns="24696" numCol="1" anchor="t" anchorCtr="0" compatLnSpc="1">
                <a:prstTxWarp prst="textNoShape">
                  <a:avLst/>
                </a:prstTxWarp>
              </a:bodyPr>
              <a:lstStyle/>
              <a:p>
                <a:pPr marL="0" marR="0" lvl="0" indent="0" algn="l" defTabSz="503708" rtl="0" eaLnBrk="1" fontAlgn="auto" latinLnBrk="0" hangingPunct="1">
                  <a:lnSpc>
                    <a:spcPct val="100000"/>
                  </a:lnSpc>
                  <a:spcBef>
                    <a:spcPts val="0"/>
                  </a:spcBef>
                  <a:spcAft>
                    <a:spcPts val="0"/>
                  </a:spcAft>
                  <a:buClrTx/>
                  <a:buSzTx/>
                  <a:buFontTx/>
                  <a:buNone/>
                  <a:tabLst/>
                  <a:defRPr/>
                </a:pPr>
                <a:endParaRPr kumimoji="0" lang="en-US" sz="294"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grpSp>
        <p:nvGrpSpPr>
          <p:cNvPr id="53" name="Group 52">
            <a:extLst>
              <a:ext uri="{FF2B5EF4-FFF2-40B4-BE49-F238E27FC236}">
                <a16:creationId xmlns:a16="http://schemas.microsoft.com/office/drawing/2014/main" id="{BC5D695D-E1D2-B321-BFC9-9CDA706E4F91}"/>
              </a:ext>
            </a:extLst>
          </p:cNvPr>
          <p:cNvGrpSpPr/>
          <p:nvPr/>
        </p:nvGrpSpPr>
        <p:grpSpPr>
          <a:xfrm>
            <a:off x="5862880" y="2255601"/>
            <a:ext cx="1692240" cy="789159"/>
            <a:chOff x="5902919" y="2384402"/>
            <a:chExt cx="1692240" cy="789159"/>
          </a:xfrm>
        </p:grpSpPr>
        <p:grpSp>
          <p:nvGrpSpPr>
            <p:cNvPr id="54" name="Group 53">
              <a:extLst>
                <a:ext uri="{FF2B5EF4-FFF2-40B4-BE49-F238E27FC236}">
                  <a16:creationId xmlns:a16="http://schemas.microsoft.com/office/drawing/2014/main" id="{47E04266-E889-791C-FDD8-55DA1F449FDF}"/>
                </a:ext>
              </a:extLst>
            </p:cNvPr>
            <p:cNvGrpSpPr/>
            <p:nvPr/>
          </p:nvGrpSpPr>
          <p:grpSpPr>
            <a:xfrm>
              <a:off x="6015341" y="2656881"/>
              <a:ext cx="1351201" cy="407077"/>
              <a:chOff x="3316265" y="4628710"/>
              <a:chExt cx="1090080" cy="279854"/>
            </a:xfrm>
          </p:grpSpPr>
          <p:grpSp>
            <p:nvGrpSpPr>
              <p:cNvPr id="60" name="Group 59">
                <a:extLst>
                  <a:ext uri="{FF2B5EF4-FFF2-40B4-BE49-F238E27FC236}">
                    <a16:creationId xmlns:a16="http://schemas.microsoft.com/office/drawing/2014/main" id="{72C505D8-73D1-4C97-2898-4107C8BDD98B}"/>
                  </a:ext>
                </a:extLst>
              </p:cNvPr>
              <p:cNvGrpSpPr/>
              <p:nvPr/>
            </p:nvGrpSpPr>
            <p:grpSpPr>
              <a:xfrm>
                <a:off x="3316265" y="4628710"/>
                <a:ext cx="404860" cy="279854"/>
                <a:chOff x="1543272" y="4740617"/>
                <a:chExt cx="824865" cy="570180"/>
              </a:xfrm>
            </p:grpSpPr>
            <p:pic>
              <p:nvPicPr>
                <p:cNvPr id="67" name="Picture 66">
                  <a:extLst>
                    <a:ext uri="{FF2B5EF4-FFF2-40B4-BE49-F238E27FC236}">
                      <a16:creationId xmlns:a16="http://schemas.microsoft.com/office/drawing/2014/main" id="{F117B232-99A6-14D5-A5E3-CD0E645649AE}"/>
                    </a:ext>
                  </a:extLst>
                </p:cNvPr>
                <p:cNvPicPr>
                  <a:picLocks noChangeAspect="1"/>
                </p:cNvPicPr>
                <p:nvPr/>
              </p:nvPicPr>
              <p:blipFill>
                <a:blip r:embed="rId4"/>
                <a:stretch>
                  <a:fillRect/>
                </a:stretch>
              </p:blipFill>
              <p:spPr>
                <a:xfrm>
                  <a:off x="1769014" y="4883442"/>
                  <a:ext cx="373380" cy="350544"/>
                </a:xfrm>
                <a:prstGeom prst="rect">
                  <a:avLst/>
                </a:prstGeom>
              </p:spPr>
            </p:pic>
            <p:grpSp>
              <p:nvGrpSpPr>
                <p:cNvPr id="68" name="Group 67">
                  <a:extLst>
                    <a:ext uri="{FF2B5EF4-FFF2-40B4-BE49-F238E27FC236}">
                      <a16:creationId xmlns:a16="http://schemas.microsoft.com/office/drawing/2014/main" id="{76C5B7DA-3A68-EE91-E03B-ED22E1EB527A}"/>
                    </a:ext>
                  </a:extLst>
                </p:cNvPr>
                <p:cNvGrpSpPr/>
                <p:nvPr/>
              </p:nvGrpSpPr>
              <p:grpSpPr>
                <a:xfrm>
                  <a:off x="1543272" y="4740617"/>
                  <a:ext cx="824865" cy="570180"/>
                  <a:chOff x="1487917" y="4740617"/>
                  <a:chExt cx="920385" cy="570180"/>
                </a:xfrm>
              </p:grpSpPr>
              <p:sp>
                <p:nvSpPr>
                  <p:cNvPr id="69" name="Freeform: Shape 68">
                    <a:extLst>
                      <a:ext uri="{FF2B5EF4-FFF2-40B4-BE49-F238E27FC236}">
                        <a16:creationId xmlns:a16="http://schemas.microsoft.com/office/drawing/2014/main" id="{F90B3CDD-F5BD-81AD-ED96-D65658386DAB}"/>
                      </a:ext>
                    </a:extLst>
                  </p:cNvPr>
                  <p:cNvSpPr>
                    <a:spLocks/>
                  </p:cNvSpPr>
                  <p:nvPr/>
                </p:nvSpPr>
                <p:spPr bwMode="auto">
                  <a:xfrm>
                    <a:off x="1561125" y="4740617"/>
                    <a:ext cx="773969" cy="570179"/>
                  </a:xfrm>
                  <a:custGeom>
                    <a:avLst/>
                    <a:gdLst>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534606 w 958033"/>
                      <a:gd name="connsiteY6" fmla="*/ 501949 h 705777"/>
                      <a:gd name="connsiteX7" fmla="*/ 424166 w 958033"/>
                      <a:gd name="connsiteY7" fmla="*/ 501949 h 705777"/>
                      <a:gd name="connsiteX8" fmla="*/ 424166 w 958033"/>
                      <a:gd name="connsiteY8" fmla="*/ 705777 h 705777"/>
                      <a:gd name="connsiteX9" fmla="*/ 0 w 958033"/>
                      <a:gd name="connsiteY9" fmla="*/ 705777 h 705777"/>
                      <a:gd name="connsiteX10" fmla="*/ 0 w 958033"/>
                      <a:gd name="connsiteY10" fmla="*/ 102267 h 705777"/>
                      <a:gd name="connsiteX11" fmla="*/ 200205 w 958033"/>
                      <a:gd name="connsiteY11" fmla="*/ 102267 h 705777"/>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424166 w 958033"/>
                      <a:gd name="connsiteY6" fmla="*/ 501949 h 705777"/>
                      <a:gd name="connsiteX7" fmla="*/ 424166 w 958033"/>
                      <a:gd name="connsiteY7" fmla="*/ 705777 h 705777"/>
                      <a:gd name="connsiteX8" fmla="*/ 0 w 958033"/>
                      <a:gd name="connsiteY8" fmla="*/ 705777 h 705777"/>
                      <a:gd name="connsiteX9" fmla="*/ 0 w 958033"/>
                      <a:gd name="connsiteY9" fmla="*/ 102267 h 705777"/>
                      <a:gd name="connsiteX10" fmla="*/ 200205 w 958033"/>
                      <a:gd name="connsiteY10" fmla="*/ 102267 h 705777"/>
                      <a:gd name="connsiteX11" fmla="*/ 200205 w 958033"/>
                      <a:gd name="connsiteY11" fmla="*/ 0 h 705777"/>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424166 w 958033"/>
                      <a:gd name="connsiteY6" fmla="*/ 705777 h 705777"/>
                      <a:gd name="connsiteX7" fmla="*/ 0 w 958033"/>
                      <a:gd name="connsiteY7" fmla="*/ 705777 h 705777"/>
                      <a:gd name="connsiteX8" fmla="*/ 0 w 958033"/>
                      <a:gd name="connsiteY8" fmla="*/ 102267 h 705777"/>
                      <a:gd name="connsiteX9" fmla="*/ 200205 w 958033"/>
                      <a:gd name="connsiteY9" fmla="*/ 102267 h 705777"/>
                      <a:gd name="connsiteX10" fmla="*/ 200205 w 958033"/>
                      <a:gd name="connsiteY10" fmla="*/ 0 h 705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8033" h="705777">
                        <a:moveTo>
                          <a:pt x="200205" y="0"/>
                        </a:moveTo>
                        <a:lnTo>
                          <a:pt x="757828" y="0"/>
                        </a:lnTo>
                        <a:lnTo>
                          <a:pt x="757828" y="102267"/>
                        </a:lnTo>
                        <a:lnTo>
                          <a:pt x="958033" y="102267"/>
                        </a:lnTo>
                        <a:lnTo>
                          <a:pt x="958033" y="705777"/>
                        </a:lnTo>
                        <a:lnTo>
                          <a:pt x="534606" y="705777"/>
                        </a:lnTo>
                        <a:lnTo>
                          <a:pt x="424166" y="705777"/>
                        </a:lnTo>
                        <a:lnTo>
                          <a:pt x="0" y="705777"/>
                        </a:lnTo>
                        <a:lnTo>
                          <a:pt x="0" y="102267"/>
                        </a:lnTo>
                        <a:lnTo>
                          <a:pt x="200205" y="102267"/>
                        </a:lnTo>
                        <a:lnTo>
                          <a:pt x="200205" y="0"/>
                        </a:lnTo>
                        <a:close/>
                      </a:path>
                    </a:pathLst>
                  </a:custGeom>
                  <a:noFill/>
                  <a:ln w="19050"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62460" tIns="81227" rIns="162460" bIns="81227" numCol="1" anchor="t" anchorCtr="0" compatLnSpc="1">
                    <a:prstTxWarp prst="textNoShape">
                      <a:avLst/>
                    </a:prstTxWarp>
                    <a:noAutofit/>
                  </a:bodyPr>
                  <a:lstStyle/>
                  <a:p>
                    <a:pPr marL="0" marR="0" lvl="0" indent="0" algn="l" defTabSz="1656663" rtl="0" eaLnBrk="1" fontAlgn="auto" latinLnBrk="0" hangingPunct="1">
                      <a:lnSpc>
                        <a:spcPct val="90000"/>
                      </a:lnSpc>
                      <a:spcBef>
                        <a:spcPts val="1065"/>
                      </a:spcBef>
                      <a:spcAft>
                        <a:spcPts val="0"/>
                      </a:spcAft>
                      <a:buClrTx/>
                      <a:buSzTx/>
                      <a:buFontTx/>
                      <a:buNone/>
                      <a:tabLst/>
                      <a:defRPr/>
                    </a:pPr>
                    <a:endParaRPr kumimoji="0" lang="en-US" sz="3200" b="0" i="0" u="none" strike="noStrike" kern="0" cap="none" spc="0" normalizeH="0" baseline="0" noProof="0">
                      <a:ln>
                        <a:noFill/>
                      </a:ln>
                      <a:gradFill>
                        <a:gsLst>
                          <a:gs pos="0">
                            <a:srgbClr val="1A1A1A"/>
                          </a:gs>
                          <a:gs pos="100000">
                            <a:srgbClr val="1A1A1A"/>
                          </a:gs>
                        </a:gsLst>
                        <a:lin ang="5400000" scaled="0"/>
                      </a:gradFill>
                      <a:effectLst/>
                      <a:uLnTx/>
                      <a:uFillTx/>
                      <a:latin typeface="Segoe UI Semibold"/>
                      <a:ea typeface="+mn-ea"/>
                      <a:cs typeface="+mn-cs"/>
                    </a:endParaRPr>
                  </a:p>
                </p:txBody>
              </p:sp>
              <p:cxnSp>
                <p:nvCxnSpPr>
                  <p:cNvPr id="70" name="Straight Connector 69">
                    <a:extLst>
                      <a:ext uri="{FF2B5EF4-FFF2-40B4-BE49-F238E27FC236}">
                        <a16:creationId xmlns:a16="http://schemas.microsoft.com/office/drawing/2014/main" id="{ABB4E81B-5749-DDF5-2E33-17C7ABD5CF1F}"/>
                      </a:ext>
                    </a:extLst>
                  </p:cNvPr>
                  <p:cNvCxnSpPr>
                    <a:cxnSpLocks/>
                  </p:cNvCxnSpPr>
                  <p:nvPr/>
                </p:nvCxnSpPr>
                <p:spPr>
                  <a:xfrm>
                    <a:off x="1487917" y="5310797"/>
                    <a:ext cx="920385" cy="0"/>
                  </a:xfrm>
                  <a:prstGeom prst="line">
                    <a:avLst/>
                  </a:pr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grpSp>
            <p:nvGrpSpPr>
              <p:cNvPr id="61" name="Group 60">
                <a:extLst>
                  <a:ext uri="{FF2B5EF4-FFF2-40B4-BE49-F238E27FC236}">
                    <a16:creationId xmlns:a16="http://schemas.microsoft.com/office/drawing/2014/main" id="{ABAE810B-18A1-9FFC-D88C-BE2D71079268}"/>
                  </a:ext>
                </a:extLst>
              </p:cNvPr>
              <p:cNvGrpSpPr/>
              <p:nvPr/>
            </p:nvGrpSpPr>
            <p:grpSpPr>
              <a:xfrm>
                <a:off x="4001485" y="4628710"/>
                <a:ext cx="404860" cy="279854"/>
                <a:chOff x="1543272" y="4740617"/>
                <a:chExt cx="824865" cy="570180"/>
              </a:xfrm>
            </p:grpSpPr>
            <p:pic>
              <p:nvPicPr>
                <p:cNvPr id="63" name="Picture 62">
                  <a:extLst>
                    <a:ext uri="{FF2B5EF4-FFF2-40B4-BE49-F238E27FC236}">
                      <a16:creationId xmlns:a16="http://schemas.microsoft.com/office/drawing/2014/main" id="{62A86E5E-0434-7E0D-AFDC-4939650078A4}"/>
                    </a:ext>
                  </a:extLst>
                </p:cNvPr>
                <p:cNvPicPr>
                  <a:picLocks noChangeAspect="1"/>
                </p:cNvPicPr>
                <p:nvPr/>
              </p:nvPicPr>
              <p:blipFill>
                <a:blip r:embed="rId4"/>
                <a:stretch>
                  <a:fillRect/>
                </a:stretch>
              </p:blipFill>
              <p:spPr>
                <a:xfrm>
                  <a:off x="1769014" y="4883442"/>
                  <a:ext cx="373380" cy="350544"/>
                </a:xfrm>
                <a:prstGeom prst="rect">
                  <a:avLst/>
                </a:prstGeom>
              </p:spPr>
            </p:pic>
            <p:grpSp>
              <p:nvGrpSpPr>
                <p:cNvPr id="64" name="Group 63">
                  <a:extLst>
                    <a:ext uri="{FF2B5EF4-FFF2-40B4-BE49-F238E27FC236}">
                      <a16:creationId xmlns:a16="http://schemas.microsoft.com/office/drawing/2014/main" id="{1D8EC66E-7561-7C11-7314-D9BE7362FB3F}"/>
                    </a:ext>
                  </a:extLst>
                </p:cNvPr>
                <p:cNvGrpSpPr/>
                <p:nvPr/>
              </p:nvGrpSpPr>
              <p:grpSpPr>
                <a:xfrm>
                  <a:off x="1543272" y="4740617"/>
                  <a:ext cx="824865" cy="570180"/>
                  <a:chOff x="1487917" y="4740617"/>
                  <a:chExt cx="920385" cy="570180"/>
                </a:xfrm>
              </p:grpSpPr>
              <p:sp>
                <p:nvSpPr>
                  <p:cNvPr id="65" name="Freeform: Shape 64">
                    <a:extLst>
                      <a:ext uri="{FF2B5EF4-FFF2-40B4-BE49-F238E27FC236}">
                        <a16:creationId xmlns:a16="http://schemas.microsoft.com/office/drawing/2014/main" id="{62AD26E5-2967-8B4C-C636-891A1A81FB4B}"/>
                      </a:ext>
                    </a:extLst>
                  </p:cNvPr>
                  <p:cNvSpPr>
                    <a:spLocks/>
                  </p:cNvSpPr>
                  <p:nvPr/>
                </p:nvSpPr>
                <p:spPr bwMode="auto">
                  <a:xfrm>
                    <a:off x="1561125" y="4740617"/>
                    <a:ext cx="773969" cy="570179"/>
                  </a:xfrm>
                  <a:custGeom>
                    <a:avLst/>
                    <a:gdLst>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534606 w 958033"/>
                      <a:gd name="connsiteY6" fmla="*/ 501949 h 705777"/>
                      <a:gd name="connsiteX7" fmla="*/ 424166 w 958033"/>
                      <a:gd name="connsiteY7" fmla="*/ 501949 h 705777"/>
                      <a:gd name="connsiteX8" fmla="*/ 424166 w 958033"/>
                      <a:gd name="connsiteY8" fmla="*/ 705777 h 705777"/>
                      <a:gd name="connsiteX9" fmla="*/ 0 w 958033"/>
                      <a:gd name="connsiteY9" fmla="*/ 705777 h 705777"/>
                      <a:gd name="connsiteX10" fmla="*/ 0 w 958033"/>
                      <a:gd name="connsiteY10" fmla="*/ 102267 h 705777"/>
                      <a:gd name="connsiteX11" fmla="*/ 200205 w 958033"/>
                      <a:gd name="connsiteY11" fmla="*/ 102267 h 705777"/>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424166 w 958033"/>
                      <a:gd name="connsiteY6" fmla="*/ 501949 h 705777"/>
                      <a:gd name="connsiteX7" fmla="*/ 424166 w 958033"/>
                      <a:gd name="connsiteY7" fmla="*/ 705777 h 705777"/>
                      <a:gd name="connsiteX8" fmla="*/ 0 w 958033"/>
                      <a:gd name="connsiteY8" fmla="*/ 705777 h 705777"/>
                      <a:gd name="connsiteX9" fmla="*/ 0 w 958033"/>
                      <a:gd name="connsiteY9" fmla="*/ 102267 h 705777"/>
                      <a:gd name="connsiteX10" fmla="*/ 200205 w 958033"/>
                      <a:gd name="connsiteY10" fmla="*/ 102267 h 705777"/>
                      <a:gd name="connsiteX11" fmla="*/ 200205 w 958033"/>
                      <a:gd name="connsiteY11" fmla="*/ 0 h 705777"/>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424166 w 958033"/>
                      <a:gd name="connsiteY6" fmla="*/ 705777 h 705777"/>
                      <a:gd name="connsiteX7" fmla="*/ 0 w 958033"/>
                      <a:gd name="connsiteY7" fmla="*/ 705777 h 705777"/>
                      <a:gd name="connsiteX8" fmla="*/ 0 w 958033"/>
                      <a:gd name="connsiteY8" fmla="*/ 102267 h 705777"/>
                      <a:gd name="connsiteX9" fmla="*/ 200205 w 958033"/>
                      <a:gd name="connsiteY9" fmla="*/ 102267 h 705777"/>
                      <a:gd name="connsiteX10" fmla="*/ 200205 w 958033"/>
                      <a:gd name="connsiteY10" fmla="*/ 0 h 705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8033" h="705777">
                        <a:moveTo>
                          <a:pt x="200205" y="0"/>
                        </a:moveTo>
                        <a:lnTo>
                          <a:pt x="757828" y="0"/>
                        </a:lnTo>
                        <a:lnTo>
                          <a:pt x="757828" y="102267"/>
                        </a:lnTo>
                        <a:lnTo>
                          <a:pt x="958033" y="102267"/>
                        </a:lnTo>
                        <a:lnTo>
                          <a:pt x="958033" y="705777"/>
                        </a:lnTo>
                        <a:lnTo>
                          <a:pt x="534606" y="705777"/>
                        </a:lnTo>
                        <a:lnTo>
                          <a:pt x="424166" y="705777"/>
                        </a:lnTo>
                        <a:lnTo>
                          <a:pt x="0" y="705777"/>
                        </a:lnTo>
                        <a:lnTo>
                          <a:pt x="0" y="102267"/>
                        </a:lnTo>
                        <a:lnTo>
                          <a:pt x="200205" y="102267"/>
                        </a:lnTo>
                        <a:lnTo>
                          <a:pt x="200205" y="0"/>
                        </a:lnTo>
                        <a:close/>
                      </a:path>
                    </a:pathLst>
                  </a:custGeom>
                  <a:noFill/>
                  <a:ln w="19050"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62460" tIns="81227" rIns="162460" bIns="81227" numCol="1" anchor="t" anchorCtr="0" compatLnSpc="1">
                    <a:prstTxWarp prst="textNoShape">
                      <a:avLst/>
                    </a:prstTxWarp>
                    <a:noAutofit/>
                  </a:bodyPr>
                  <a:lstStyle/>
                  <a:p>
                    <a:pPr marL="0" marR="0" lvl="0" indent="0" algn="l" defTabSz="1656663" rtl="0" eaLnBrk="1" fontAlgn="auto" latinLnBrk="0" hangingPunct="1">
                      <a:lnSpc>
                        <a:spcPct val="90000"/>
                      </a:lnSpc>
                      <a:spcBef>
                        <a:spcPts val="1065"/>
                      </a:spcBef>
                      <a:spcAft>
                        <a:spcPts val="0"/>
                      </a:spcAft>
                      <a:buClrTx/>
                      <a:buSzTx/>
                      <a:buFontTx/>
                      <a:buNone/>
                      <a:tabLst/>
                      <a:defRPr/>
                    </a:pPr>
                    <a:endParaRPr kumimoji="0" lang="en-US" sz="3200" b="0" i="0" u="none" strike="noStrike" kern="0" cap="none" spc="0" normalizeH="0" baseline="0" noProof="0">
                      <a:ln>
                        <a:noFill/>
                      </a:ln>
                      <a:gradFill>
                        <a:gsLst>
                          <a:gs pos="0">
                            <a:srgbClr val="1A1A1A"/>
                          </a:gs>
                          <a:gs pos="100000">
                            <a:srgbClr val="1A1A1A"/>
                          </a:gs>
                        </a:gsLst>
                        <a:lin ang="5400000" scaled="0"/>
                      </a:gradFill>
                      <a:effectLst/>
                      <a:uLnTx/>
                      <a:uFillTx/>
                      <a:latin typeface="Segoe UI Semibold"/>
                      <a:ea typeface="+mn-ea"/>
                      <a:cs typeface="+mn-cs"/>
                    </a:endParaRPr>
                  </a:p>
                </p:txBody>
              </p:sp>
              <p:cxnSp>
                <p:nvCxnSpPr>
                  <p:cNvPr id="66" name="Straight Connector 65">
                    <a:extLst>
                      <a:ext uri="{FF2B5EF4-FFF2-40B4-BE49-F238E27FC236}">
                        <a16:creationId xmlns:a16="http://schemas.microsoft.com/office/drawing/2014/main" id="{5EE7FA72-DE3C-631D-A177-96BFD64C0BE6}"/>
                      </a:ext>
                    </a:extLst>
                  </p:cNvPr>
                  <p:cNvCxnSpPr>
                    <a:cxnSpLocks/>
                  </p:cNvCxnSpPr>
                  <p:nvPr/>
                </p:nvCxnSpPr>
                <p:spPr>
                  <a:xfrm>
                    <a:off x="1487917" y="5310797"/>
                    <a:ext cx="920385" cy="0"/>
                  </a:xfrm>
                  <a:prstGeom prst="line">
                    <a:avLst/>
                  </a:pr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cxnSp>
            <p:nvCxnSpPr>
              <p:cNvPr id="62" name="Straight Connector 61">
                <a:extLst>
                  <a:ext uri="{FF2B5EF4-FFF2-40B4-BE49-F238E27FC236}">
                    <a16:creationId xmlns:a16="http://schemas.microsoft.com/office/drawing/2014/main" id="{8F73E8EF-1369-6EEC-65F6-A9C24BB5FDD5}"/>
                  </a:ext>
                </a:extLst>
              </p:cNvPr>
              <p:cNvCxnSpPr>
                <a:cxnSpLocks/>
              </p:cNvCxnSpPr>
              <p:nvPr/>
            </p:nvCxnSpPr>
            <p:spPr>
              <a:xfrm>
                <a:off x="3684152" y="4782822"/>
                <a:ext cx="349536" cy="0"/>
              </a:xfrm>
              <a:prstGeom prst="line">
                <a:avLst/>
              </a:prstGeom>
              <a:ln w="19050">
                <a:solidFill>
                  <a:schemeClr val="tx2"/>
                </a:solidFill>
                <a:prstDash val="solid"/>
                <a:headEnd type="arrow" w="sm" len="sm"/>
                <a:tailEnd type="arrow" w="sm" len="sm"/>
              </a:ln>
            </p:spPr>
            <p:style>
              <a:lnRef idx="1">
                <a:schemeClr val="accent1"/>
              </a:lnRef>
              <a:fillRef idx="0">
                <a:schemeClr val="accent1"/>
              </a:fillRef>
              <a:effectRef idx="0">
                <a:schemeClr val="accent1"/>
              </a:effectRef>
              <a:fontRef idx="minor">
                <a:schemeClr val="tx1"/>
              </a:fontRef>
            </p:style>
          </p:cxnSp>
        </p:grpSp>
        <p:sp>
          <p:nvSpPr>
            <p:cNvPr id="55" name="Rectangle: Rounded Corners 54">
              <a:extLst>
                <a:ext uri="{FF2B5EF4-FFF2-40B4-BE49-F238E27FC236}">
                  <a16:creationId xmlns:a16="http://schemas.microsoft.com/office/drawing/2014/main" id="{DBCF9D32-D966-350F-709E-2C7F0086DE09}"/>
                </a:ext>
              </a:extLst>
            </p:cNvPr>
            <p:cNvSpPr/>
            <p:nvPr/>
          </p:nvSpPr>
          <p:spPr bwMode="auto">
            <a:xfrm>
              <a:off x="5902919" y="2497900"/>
              <a:ext cx="1576045" cy="675661"/>
            </a:xfrm>
            <a:prstGeom prst="roundRect">
              <a:avLst/>
            </a:prstGeom>
            <a:noFill/>
            <a:ln w="19050" cap="flat" cmpd="sng" algn="ctr">
              <a:solidFill>
                <a:srgbClr val="50E6FF"/>
              </a:solidFill>
              <a:prstDash val="solid"/>
            </a:ln>
            <a:effectLst/>
          </p:spPr>
          <p:txBody>
            <a:bodyPr rtlCol="0" anchor="ctr"/>
            <a:lstStyle/>
            <a:p>
              <a:pPr marL="0" marR="0" lvl="0" indent="0" algn="ctr" defTabSz="913879" rtl="0" eaLnBrk="1" fontAlgn="auto" latinLnBrk="0" hangingPunct="1">
                <a:lnSpc>
                  <a:spcPct val="100000"/>
                </a:lnSpc>
                <a:spcBef>
                  <a:spcPts val="0"/>
                </a:spcBef>
                <a:spcAft>
                  <a:spcPts val="0"/>
                </a:spcAft>
                <a:buClrTx/>
                <a:buSzTx/>
                <a:buFontTx/>
                <a:buNone/>
                <a:tabLst/>
                <a:defRPr/>
              </a:pPr>
              <a:endParaRPr kumimoji="0" lang="en-US" sz="1762" b="0" i="0" u="none" strike="noStrike" kern="0" cap="none" spc="0" normalizeH="0" baseline="0" noProof="0" err="1">
                <a:ln>
                  <a:noFill/>
                </a:ln>
                <a:solidFill>
                  <a:srgbClr val="FFFFFF"/>
                </a:solidFill>
                <a:effectLst/>
                <a:uLnTx/>
                <a:uFillTx/>
                <a:latin typeface="Segoe UI Semibold"/>
                <a:ea typeface="+mn-ea"/>
                <a:cs typeface="+mn-cs"/>
              </a:endParaRPr>
            </a:p>
          </p:txBody>
        </p:sp>
        <p:sp>
          <p:nvSpPr>
            <p:cNvPr id="56" name="TextBox 55">
              <a:extLst>
                <a:ext uri="{FF2B5EF4-FFF2-40B4-BE49-F238E27FC236}">
                  <a16:creationId xmlns:a16="http://schemas.microsoft.com/office/drawing/2014/main" id="{BFF9C11C-2FFE-1B87-EC79-FE2B39B9B290}"/>
                </a:ext>
              </a:extLst>
            </p:cNvPr>
            <p:cNvSpPr txBox="1"/>
            <p:nvPr/>
          </p:nvSpPr>
          <p:spPr>
            <a:xfrm>
              <a:off x="6517182" y="2423668"/>
              <a:ext cx="347520" cy="142346"/>
            </a:xfrm>
            <a:prstGeom prst="rect">
              <a:avLst/>
            </a:prstGeom>
            <a:solidFill>
              <a:srgbClr val="2F2F2F"/>
            </a:solidFill>
          </p:spPr>
          <p:txBody>
            <a:bodyPr wrap="square" lIns="0" tIns="0" rIns="0" bIns="0" rtlCol="0">
              <a:spAutoFit/>
            </a:bodyPr>
            <a:lstStyle/>
            <a:p>
              <a:pPr marL="0" marR="0" lvl="0" indent="0" algn="ctr" defTabSz="913879" rtl="0" eaLnBrk="1" fontAlgn="auto" latinLnBrk="0" hangingPunct="1">
                <a:lnSpc>
                  <a:spcPct val="90000"/>
                </a:lnSpc>
                <a:spcBef>
                  <a:spcPts val="0"/>
                </a:spcBef>
                <a:spcAft>
                  <a:spcPts val="588"/>
                </a:spcAft>
                <a:buClrTx/>
                <a:buSzTx/>
                <a:buFontTx/>
                <a:buNone/>
                <a:tabLst/>
                <a:defRPr/>
              </a:pPr>
              <a:r>
                <a:rPr kumimoji="0" lang="en-US" sz="1028" b="1" i="1" u="none" strike="noStrike" kern="1200" cap="none" spc="0" normalizeH="0" baseline="0" noProof="0" dirty="0">
                  <a:ln>
                    <a:noFill/>
                  </a:ln>
                  <a:solidFill>
                    <a:prstClr val="white"/>
                  </a:solidFill>
                  <a:effectLst/>
                  <a:uLnTx/>
                  <a:uFillTx/>
                  <a:latin typeface="Segoe UI Semibold"/>
                  <a:ea typeface="+mn-ea"/>
                  <a:cs typeface="+mn-cs"/>
                </a:rPr>
                <a:t>Zone</a:t>
              </a:r>
              <a:endParaRPr kumimoji="0" lang="en-US" sz="1800" b="1" i="1" u="none" strike="noStrike" kern="1200" cap="none" spc="0" normalizeH="0" baseline="0" noProof="0" dirty="0">
                <a:ln>
                  <a:noFill/>
                </a:ln>
                <a:solidFill>
                  <a:prstClr val="white"/>
                </a:solidFill>
                <a:effectLst/>
                <a:uLnTx/>
                <a:uFillTx/>
                <a:latin typeface="Segoe UI Semibold"/>
                <a:ea typeface="+mn-ea"/>
                <a:cs typeface="+mn-cs"/>
              </a:endParaRPr>
            </a:p>
          </p:txBody>
        </p:sp>
        <p:grpSp>
          <p:nvGrpSpPr>
            <p:cNvPr id="57" name="Group 56">
              <a:extLst>
                <a:ext uri="{FF2B5EF4-FFF2-40B4-BE49-F238E27FC236}">
                  <a16:creationId xmlns:a16="http://schemas.microsoft.com/office/drawing/2014/main" id="{129525E0-9D87-9F4A-2B9F-909FB2C78B19}"/>
                </a:ext>
              </a:extLst>
            </p:cNvPr>
            <p:cNvGrpSpPr/>
            <p:nvPr/>
          </p:nvGrpSpPr>
          <p:grpSpPr>
            <a:xfrm>
              <a:off x="7366559" y="2384402"/>
              <a:ext cx="228600" cy="228600"/>
              <a:chOff x="1529358" y="2507698"/>
              <a:chExt cx="228600" cy="228600"/>
            </a:xfrm>
          </p:grpSpPr>
          <p:sp>
            <p:nvSpPr>
              <p:cNvPr id="58" name="Oval 5">
                <a:extLst>
                  <a:ext uri="{FF2B5EF4-FFF2-40B4-BE49-F238E27FC236}">
                    <a16:creationId xmlns:a16="http://schemas.microsoft.com/office/drawing/2014/main" id="{F16A76FD-A9BF-FE9F-3D9D-412A48D14A4A}"/>
                  </a:ext>
                </a:extLst>
              </p:cNvPr>
              <p:cNvSpPr>
                <a:spLocks noChangeArrowheads="1"/>
              </p:cNvSpPr>
              <p:nvPr/>
            </p:nvSpPr>
            <p:spPr bwMode="auto">
              <a:xfrm>
                <a:off x="1529358" y="2507698"/>
                <a:ext cx="228600" cy="228600"/>
              </a:xfrm>
              <a:prstGeom prst="ellipse">
                <a:avLst/>
              </a:prstGeom>
              <a:solidFill>
                <a:srgbClr val="C00000"/>
              </a:solidFill>
              <a:ln w="19050" cap="flat">
                <a:noFill/>
                <a:prstDash val="solid"/>
                <a:miter lim="800000"/>
                <a:headEnd/>
                <a:tailEnd/>
              </a:ln>
            </p:spPr>
            <p:txBody>
              <a:bodyPr vert="horz" wrap="square" lIns="49394" tIns="24696" rIns="49394" bIns="24696" numCol="1" anchor="t" anchorCtr="0" compatLnSpc="1">
                <a:prstTxWarp prst="textNoShape">
                  <a:avLst/>
                </a:prstTxWarp>
              </a:bodyPr>
              <a:lstStyle/>
              <a:p>
                <a:pPr marL="0" marR="0" lvl="0" indent="0" algn="l" defTabSz="503708"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000000"/>
                  </a:solidFill>
                  <a:effectLst/>
                  <a:uLnTx/>
                  <a:uFillTx/>
                  <a:latin typeface="Segoe UI"/>
                  <a:ea typeface="+mn-ea"/>
                  <a:cs typeface="+mn-cs"/>
                </a:endParaRPr>
              </a:p>
            </p:txBody>
          </p:sp>
          <p:sp>
            <p:nvSpPr>
              <p:cNvPr id="59" name="LightningBolt_E945" title="Icon of a lightning bolt">
                <a:extLst>
                  <a:ext uri="{FF2B5EF4-FFF2-40B4-BE49-F238E27FC236}">
                    <a16:creationId xmlns:a16="http://schemas.microsoft.com/office/drawing/2014/main" id="{D6D4150F-BA52-805A-DF89-32D79124B343}"/>
                  </a:ext>
                </a:extLst>
              </p:cNvPr>
              <p:cNvSpPr>
                <a:spLocks noChangeAspect="1"/>
              </p:cNvSpPr>
              <p:nvPr/>
            </p:nvSpPr>
            <p:spPr bwMode="auto">
              <a:xfrm>
                <a:off x="1595504" y="2550057"/>
                <a:ext cx="105856" cy="148380"/>
              </a:xfrm>
              <a:custGeom>
                <a:avLst/>
                <a:gdLst>
                  <a:gd name="T0" fmla="*/ 481 w 2961"/>
                  <a:gd name="T1" fmla="*/ 4132 h 4132"/>
                  <a:gd name="T2" fmla="*/ 2961 w 2961"/>
                  <a:gd name="T3" fmla="*/ 1653 h 4132"/>
                  <a:gd name="T4" fmla="*/ 1652 w 2961"/>
                  <a:gd name="T5" fmla="*/ 1653 h 4132"/>
                  <a:gd name="T6" fmla="*/ 2479 w 2961"/>
                  <a:gd name="T7" fmla="*/ 0 h 4132"/>
                  <a:gd name="T8" fmla="*/ 1239 w 2961"/>
                  <a:gd name="T9" fmla="*/ 0 h 4132"/>
                  <a:gd name="T10" fmla="*/ 0 w 2961"/>
                  <a:gd name="T11" fmla="*/ 2479 h 4132"/>
                  <a:gd name="T12" fmla="*/ 964 w 2961"/>
                  <a:gd name="T13" fmla="*/ 2479 h 4132"/>
                  <a:gd name="T14" fmla="*/ 137 w 2961"/>
                  <a:gd name="T15" fmla="*/ 4132 h 4132"/>
                  <a:gd name="T16" fmla="*/ 481 w 2961"/>
                  <a:gd name="T17" fmla="*/ 4132 h 4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61" h="4132">
                    <a:moveTo>
                      <a:pt x="481" y="4132"/>
                    </a:moveTo>
                    <a:lnTo>
                      <a:pt x="2961" y="1653"/>
                    </a:lnTo>
                    <a:lnTo>
                      <a:pt x="1652" y="1653"/>
                    </a:lnTo>
                    <a:lnTo>
                      <a:pt x="2479" y="0"/>
                    </a:lnTo>
                    <a:lnTo>
                      <a:pt x="1239" y="0"/>
                    </a:lnTo>
                    <a:lnTo>
                      <a:pt x="0" y="2479"/>
                    </a:lnTo>
                    <a:lnTo>
                      <a:pt x="964" y="2479"/>
                    </a:lnTo>
                    <a:lnTo>
                      <a:pt x="137" y="4132"/>
                    </a:lnTo>
                    <a:lnTo>
                      <a:pt x="481" y="4132"/>
                    </a:lnTo>
                    <a:close/>
                  </a:path>
                </a:pathLst>
              </a:custGeom>
              <a:solidFill>
                <a:schemeClr val="bg2"/>
              </a:solidFill>
              <a:ln w="19050" cap="sq">
                <a:noFill/>
                <a:prstDash val="solid"/>
                <a:miter lim="800000"/>
                <a:headEnd/>
                <a:tailEnd/>
              </a:ln>
            </p:spPr>
            <p:txBody>
              <a:bodyPr vert="horz" wrap="square" lIns="49394" tIns="24696" rIns="49394" bIns="24696" numCol="1" anchor="t" anchorCtr="0" compatLnSpc="1">
                <a:prstTxWarp prst="textNoShape">
                  <a:avLst/>
                </a:prstTxWarp>
              </a:bodyPr>
              <a:lstStyle/>
              <a:p>
                <a:pPr marL="0" marR="0" lvl="0" indent="0" algn="l" defTabSz="503708" rtl="0" eaLnBrk="1" fontAlgn="auto" latinLnBrk="0" hangingPunct="1">
                  <a:lnSpc>
                    <a:spcPct val="100000"/>
                  </a:lnSpc>
                  <a:spcBef>
                    <a:spcPts val="0"/>
                  </a:spcBef>
                  <a:spcAft>
                    <a:spcPts val="0"/>
                  </a:spcAft>
                  <a:buClrTx/>
                  <a:buSzTx/>
                  <a:buFontTx/>
                  <a:buNone/>
                  <a:tabLst/>
                  <a:defRPr/>
                </a:pPr>
                <a:endParaRPr kumimoji="0" lang="en-US" sz="294"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grpSp>
        <p:nvGrpSpPr>
          <p:cNvPr id="71" name="Group 70">
            <a:extLst>
              <a:ext uri="{FF2B5EF4-FFF2-40B4-BE49-F238E27FC236}">
                <a16:creationId xmlns:a16="http://schemas.microsoft.com/office/drawing/2014/main" id="{66E39C28-199D-A4ED-6C01-F860C6797D26}"/>
              </a:ext>
            </a:extLst>
          </p:cNvPr>
          <p:cNvGrpSpPr/>
          <p:nvPr/>
        </p:nvGrpSpPr>
        <p:grpSpPr>
          <a:xfrm>
            <a:off x="5574463" y="1984197"/>
            <a:ext cx="2142525" cy="1426000"/>
            <a:chOff x="5321611" y="7359908"/>
            <a:chExt cx="2142525" cy="1426000"/>
          </a:xfrm>
        </p:grpSpPr>
        <p:grpSp>
          <p:nvGrpSpPr>
            <p:cNvPr id="72" name="Group 71">
              <a:extLst>
                <a:ext uri="{FF2B5EF4-FFF2-40B4-BE49-F238E27FC236}">
                  <a16:creationId xmlns:a16="http://schemas.microsoft.com/office/drawing/2014/main" id="{933BB7FF-E294-C5DA-C0F7-EC45AB75635B}"/>
                </a:ext>
              </a:extLst>
            </p:cNvPr>
            <p:cNvGrpSpPr/>
            <p:nvPr/>
          </p:nvGrpSpPr>
          <p:grpSpPr>
            <a:xfrm>
              <a:off x="5321611" y="7359908"/>
              <a:ext cx="2142525" cy="1426000"/>
              <a:chOff x="8102470" y="7194684"/>
              <a:chExt cx="2142525" cy="1426000"/>
            </a:xfrm>
          </p:grpSpPr>
          <p:sp>
            <p:nvSpPr>
              <p:cNvPr id="76" name="Rectangle: Rounded Corners 75">
                <a:extLst>
                  <a:ext uri="{FF2B5EF4-FFF2-40B4-BE49-F238E27FC236}">
                    <a16:creationId xmlns:a16="http://schemas.microsoft.com/office/drawing/2014/main" id="{2EFB3366-C4CE-E256-3E78-87D251A4DD8E}"/>
                  </a:ext>
                </a:extLst>
              </p:cNvPr>
              <p:cNvSpPr/>
              <p:nvPr/>
            </p:nvSpPr>
            <p:spPr bwMode="auto">
              <a:xfrm>
                <a:off x="8102470" y="7275795"/>
                <a:ext cx="2142525" cy="1344889"/>
              </a:xfrm>
              <a:prstGeom prst="roundRect">
                <a:avLst>
                  <a:gd name="adj" fmla="val 0"/>
                </a:avLst>
              </a:prstGeom>
              <a:noFill/>
              <a:ln w="19050" cap="flat" cmpd="sng" algn="ctr">
                <a:solidFill>
                  <a:schemeClr val="bg1"/>
                </a:solidFill>
                <a:prstDash val="sysDot"/>
                <a:headEnd type="none" w="med" len="med"/>
                <a:tailEnd type="none" w="med" len="med"/>
              </a:ln>
              <a:effectLst/>
            </p:spPr>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marL="0" marR="0" lvl="0" indent="0" algn="ctr" defTabSz="913614" rtl="0" eaLnBrk="1" fontAlgn="base" latinLnBrk="0" hangingPunct="1">
                  <a:lnSpc>
                    <a:spcPct val="90000"/>
                  </a:lnSpc>
                  <a:spcBef>
                    <a:spcPct val="0"/>
                  </a:spcBef>
                  <a:spcAft>
                    <a:spcPct val="0"/>
                  </a:spcAft>
                  <a:buClrTx/>
                  <a:buSzTx/>
                  <a:buFontTx/>
                  <a:buNone/>
                  <a:tabLst/>
                  <a:defRPr/>
                </a:pPr>
                <a:endParaRPr kumimoji="0" lang="en-US" sz="2353" b="1"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grpSp>
            <p:nvGrpSpPr>
              <p:cNvPr id="77" name="Group 76">
                <a:extLst>
                  <a:ext uri="{FF2B5EF4-FFF2-40B4-BE49-F238E27FC236}">
                    <a16:creationId xmlns:a16="http://schemas.microsoft.com/office/drawing/2014/main" id="{00EBEF89-71DF-EEC4-FF49-DCB2BADA2DEB}"/>
                  </a:ext>
                </a:extLst>
              </p:cNvPr>
              <p:cNvGrpSpPr/>
              <p:nvPr/>
            </p:nvGrpSpPr>
            <p:grpSpPr>
              <a:xfrm>
                <a:off x="8739927" y="7865690"/>
                <a:ext cx="867609" cy="216018"/>
                <a:chOff x="9669274" y="2735571"/>
                <a:chExt cx="1187783" cy="295735"/>
              </a:xfrm>
            </p:grpSpPr>
            <p:cxnSp>
              <p:nvCxnSpPr>
                <p:cNvPr id="125" name="Straight Connector 124">
                  <a:extLst>
                    <a:ext uri="{FF2B5EF4-FFF2-40B4-BE49-F238E27FC236}">
                      <a16:creationId xmlns:a16="http://schemas.microsoft.com/office/drawing/2014/main" id="{73BD49AE-AF9B-8782-00AB-CA7D482EBEF0}"/>
                    </a:ext>
                  </a:extLst>
                </p:cNvPr>
                <p:cNvCxnSpPr>
                  <a:cxnSpLocks/>
                </p:cNvCxnSpPr>
                <p:nvPr/>
              </p:nvCxnSpPr>
              <p:spPr>
                <a:xfrm flipV="1">
                  <a:off x="9669274" y="2735571"/>
                  <a:ext cx="344801" cy="295735"/>
                </a:xfrm>
                <a:prstGeom prst="line">
                  <a:avLst/>
                </a:prstGeom>
                <a:ln w="19050">
                  <a:solidFill>
                    <a:srgbClr val="50E6FF"/>
                  </a:solidFill>
                  <a:prstDash val="solid"/>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7224D1BE-269E-5186-D07D-7FEB63161B54}"/>
                    </a:ext>
                  </a:extLst>
                </p:cNvPr>
                <p:cNvCxnSpPr>
                  <a:cxnSpLocks/>
                </p:cNvCxnSpPr>
                <p:nvPr/>
              </p:nvCxnSpPr>
              <p:spPr>
                <a:xfrm flipH="1" flipV="1">
                  <a:off x="10512256" y="2735571"/>
                  <a:ext cx="344801" cy="295735"/>
                </a:xfrm>
                <a:prstGeom prst="line">
                  <a:avLst/>
                </a:prstGeom>
                <a:ln w="19050">
                  <a:solidFill>
                    <a:srgbClr val="50E6FF"/>
                  </a:solidFill>
                  <a:prstDash val="solid"/>
                  <a:headEnd type="arrow" w="sm" len="sm"/>
                  <a:tailEnd type="arrow" w="sm" len="sm"/>
                </a:ln>
              </p:spPr>
              <p:style>
                <a:lnRef idx="1">
                  <a:schemeClr val="accent1"/>
                </a:lnRef>
                <a:fillRef idx="0">
                  <a:schemeClr val="accent1"/>
                </a:fillRef>
                <a:effectRef idx="0">
                  <a:schemeClr val="accent1"/>
                </a:effectRef>
                <a:fontRef idx="minor">
                  <a:schemeClr val="tx1"/>
                </a:fontRef>
              </p:style>
            </p:cxnSp>
          </p:grpSp>
          <p:grpSp>
            <p:nvGrpSpPr>
              <p:cNvPr id="78" name="Group 77">
                <a:extLst>
                  <a:ext uri="{FF2B5EF4-FFF2-40B4-BE49-F238E27FC236}">
                    <a16:creationId xmlns:a16="http://schemas.microsoft.com/office/drawing/2014/main" id="{DE54774E-7E3A-5FDD-3C2F-B8B135FD6D77}"/>
                  </a:ext>
                </a:extLst>
              </p:cNvPr>
              <p:cNvGrpSpPr/>
              <p:nvPr/>
            </p:nvGrpSpPr>
            <p:grpSpPr>
              <a:xfrm>
                <a:off x="8181006" y="8104536"/>
                <a:ext cx="818280" cy="391727"/>
                <a:chOff x="9734441" y="2029077"/>
                <a:chExt cx="1120250" cy="536286"/>
              </a:xfrm>
            </p:grpSpPr>
            <p:grpSp>
              <p:nvGrpSpPr>
                <p:cNvPr id="111" name="Group 110">
                  <a:extLst>
                    <a:ext uri="{FF2B5EF4-FFF2-40B4-BE49-F238E27FC236}">
                      <a16:creationId xmlns:a16="http://schemas.microsoft.com/office/drawing/2014/main" id="{C6DC7CC6-FFCE-DB01-1BC9-975C7B543D95}"/>
                    </a:ext>
                  </a:extLst>
                </p:cNvPr>
                <p:cNvGrpSpPr/>
                <p:nvPr/>
              </p:nvGrpSpPr>
              <p:grpSpPr>
                <a:xfrm>
                  <a:off x="9818293" y="2253328"/>
                  <a:ext cx="972173" cy="243489"/>
                  <a:chOff x="3291539" y="4628710"/>
                  <a:chExt cx="1006833" cy="279854"/>
                </a:xfrm>
              </p:grpSpPr>
              <p:grpSp>
                <p:nvGrpSpPr>
                  <p:cNvPr id="114" name="Group 113">
                    <a:extLst>
                      <a:ext uri="{FF2B5EF4-FFF2-40B4-BE49-F238E27FC236}">
                        <a16:creationId xmlns:a16="http://schemas.microsoft.com/office/drawing/2014/main" id="{FBFAC253-41BC-5130-8EB1-1EABF605CFE0}"/>
                      </a:ext>
                    </a:extLst>
                  </p:cNvPr>
                  <p:cNvGrpSpPr/>
                  <p:nvPr/>
                </p:nvGrpSpPr>
                <p:grpSpPr>
                  <a:xfrm>
                    <a:off x="3291539" y="4628710"/>
                    <a:ext cx="404860" cy="279854"/>
                    <a:chOff x="1492896" y="4740617"/>
                    <a:chExt cx="824865" cy="570180"/>
                  </a:xfrm>
                </p:grpSpPr>
                <p:pic>
                  <p:nvPicPr>
                    <p:cNvPr id="121" name="Picture 120">
                      <a:extLst>
                        <a:ext uri="{FF2B5EF4-FFF2-40B4-BE49-F238E27FC236}">
                          <a16:creationId xmlns:a16="http://schemas.microsoft.com/office/drawing/2014/main" id="{A17871E6-A7C1-2144-A574-C8748AE6FC1D}"/>
                        </a:ext>
                      </a:extLst>
                    </p:cNvPr>
                    <p:cNvPicPr>
                      <a:picLocks noChangeAspect="1"/>
                    </p:cNvPicPr>
                    <p:nvPr/>
                  </p:nvPicPr>
                  <p:blipFill>
                    <a:blip r:embed="rId4"/>
                    <a:stretch>
                      <a:fillRect/>
                    </a:stretch>
                  </p:blipFill>
                  <p:spPr>
                    <a:xfrm>
                      <a:off x="1718659" y="4883442"/>
                      <a:ext cx="373379" cy="350544"/>
                    </a:xfrm>
                    <a:prstGeom prst="rect">
                      <a:avLst/>
                    </a:prstGeom>
                  </p:spPr>
                </p:pic>
                <p:grpSp>
                  <p:nvGrpSpPr>
                    <p:cNvPr id="122" name="Group 121">
                      <a:extLst>
                        <a:ext uri="{FF2B5EF4-FFF2-40B4-BE49-F238E27FC236}">
                          <a16:creationId xmlns:a16="http://schemas.microsoft.com/office/drawing/2014/main" id="{A64014EF-716B-6BE5-6FD7-956D82A39406}"/>
                        </a:ext>
                      </a:extLst>
                    </p:cNvPr>
                    <p:cNvGrpSpPr/>
                    <p:nvPr/>
                  </p:nvGrpSpPr>
                  <p:grpSpPr>
                    <a:xfrm>
                      <a:off x="1492896" y="4740617"/>
                      <a:ext cx="824865" cy="570180"/>
                      <a:chOff x="1431708" y="4740617"/>
                      <a:chExt cx="920385" cy="570180"/>
                    </a:xfrm>
                  </p:grpSpPr>
                  <p:sp>
                    <p:nvSpPr>
                      <p:cNvPr id="123" name="Freeform: Shape 122">
                        <a:extLst>
                          <a:ext uri="{FF2B5EF4-FFF2-40B4-BE49-F238E27FC236}">
                            <a16:creationId xmlns:a16="http://schemas.microsoft.com/office/drawing/2014/main" id="{4C231BE8-3A14-5167-5CD9-B30AF5CA8B9F}"/>
                          </a:ext>
                        </a:extLst>
                      </p:cNvPr>
                      <p:cNvSpPr>
                        <a:spLocks/>
                      </p:cNvSpPr>
                      <p:nvPr/>
                    </p:nvSpPr>
                    <p:spPr bwMode="auto">
                      <a:xfrm>
                        <a:off x="1504937" y="4740617"/>
                        <a:ext cx="773970" cy="570180"/>
                      </a:xfrm>
                      <a:custGeom>
                        <a:avLst/>
                        <a:gdLst>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534606 w 958033"/>
                          <a:gd name="connsiteY6" fmla="*/ 501949 h 705777"/>
                          <a:gd name="connsiteX7" fmla="*/ 424166 w 958033"/>
                          <a:gd name="connsiteY7" fmla="*/ 501949 h 705777"/>
                          <a:gd name="connsiteX8" fmla="*/ 424166 w 958033"/>
                          <a:gd name="connsiteY8" fmla="*/ 705777 h 705777"/>
                          <a:gd name="connsiteX9" fmla="*/ 0 w 958033"/>
                          <a:gd name="connsiteY9" fmla="*/ 705777 h 705777"/>
                          <a:gd name="connsiteX10" fmla="*/ 0 w 958033"/>
                          <a:gd name="connsiteY10" fmla="*/ 102267 h 705777"/>
                          <a:gd name="connsiteX11" fmla="*/ 200205 w 958033"/>
                          <a:gd name="connsiteY11" fmla="*/ 102267 h 705777"/>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424166 w 958033"/>
                          <a:gd name="connsiteY6" fmla="*/ 501949 h 705777"/>
                          <a:gd name="connsiteX7" fmla="*/ 424166 w 958033"/>
                          <a:gd name="connsiteY7" fmla="*/ 705777 h 705777"/>
                          <a:gd name="connsiteX8" fmla="*/ 0 w 958033"/>
                          <a:gd name="connsiteY8" fmla="*/ 705777 h 705777"/>
                          <a:gd name="connsiteX9" fmla="*/ 0 w 958033"/>
                          <a:gd name="connsiteY9" fmla="*/ 102267 h 705777"/>
                          <a:gd name="connsiteX10" fmla="*/ 200205 w 958033"/>
                          <a:gd name="connsiteY10" fmla="*/ 102267 h 705777"/>
                          <a:gd name="connsiteX11" fmla="*/ 200205 w 958033"/>
                          <a:gd name="connsiteY11" fmla="*/ 0 h 705777"/>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424166 w 958033"/>
                          <a:gd name="connsiteY6" fmla="*/ 705777 h 705777"/>
                          <a:gd name="connsiteX7" fmla="*/ 0 w 958033"/>
                          <a:gd name="connsiteY7" fmla="*/ 705777 h 705777"/>
                          <a:gd name="connsiteX8" fmla="*/ 0 w 958033"/>
                          <a:gd name="connsiteY8" fmla="*/ 102267 h 705777"/>
                          <a:gd name="connsiteX9" fmla="*/ 200205 w 958033"/>
                          <a:gd name="connsiteY9" fmla="*/ 102267 h 705777"/>
                          <a:gd name="connsiteX10" fmla="*/ 200205 w 958033"/>
                          <a:gd name="connsiteY10" fmla="*/ 0 h 705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8033" h="705777">
                            <a:moveTo>
                              <a:pt x="200205" y="0"/>
                            </a:moveTo>
                            <a:lnTo>
                              <a:pt x="757828" y="0"/>
                            </a:lnTo>
                            <a:lnTo>
                              <a:pt x="757828" y="102267"/>
                            </a:lnTo>
                            <a:lnTo>
                              <a:pt x="958033" y="102267"/>
                            </a:lnTo>
                            <a:lnTo>
                              <a:pt x="958033" y="705777"/>
                            </a:lnTo>
                            <a:lnTo>
                              <a:pt x="534606" y="705777"/>
                            </a:lnTo>
                            <a:lnTo>
                              <a:pt x="424166" y="705777"/>
                            </a:lnTo>
                            <a:lnTo>
                              <a:pt x="0" y="705777"/>
                            </a:lnTo>
                            <a:lnTo>
                              <a:pt x="0" y="102267"/>
                            </a:lnTo>
                            <a:lnTo>
                              <a:pt x="200205" y="102267"/>
                            </a:lnTo>
                            <a:lnTo>
                              <a:pt x="200205" y="0"/>
                            </a:lnTo>
                            <a:close/>
                          </a:path>
                        </a:pathLst>
                      </a:custGeom>
                      <a:noFill/>
                      <a:ln w="19050"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62460" tIns="81227" rIns="162460" bIns="81227" numCol="1" anchor="t" anchorCtr="0" compatLnSpc="1">
                        <a:prstTxWarp prst="textNoShape">
                          <a:avLst/>
                        </a:prstTxWarp>
                        <a:noAutofit/>
                      </a:bodyPr>
                      <a:lstStyle/>
                      <a:p>
                        <a:pPr marL="0" marR="0" lvl="0" indent="0" algn="l" defTabSz="1656663" rtl="0" eaLnBrk="1" fontAlgn="auto" latinLnBrk="0" hangingPunct="1">
                          <a:lnSpc>
                            <a:spcPct val="90000"/>
                          </a:lnSpc>
                          <a:spcBef>
                            <a:spcPts val="1065"/>
                          </a:spcBef>
                          <a:spcAft>
                            <a:spcPts val="0"/>
                          </a:spcAft>
                          <a:buClrTx/>
                          <a:buSzTx/>
                          <a:buFontTx/>
                          <a:buNone/>
                          <a:tabLst/>
                          <a:defRPr/>
                        </a:pPr>
                        <a:endParaRPr kumimoji="0" lang="en-US" sz="3200" b="1" i="0" u="none" strike="noStrike" kern="0" cap="none" spc="0" normalizeH="0" baseline="0" noProof="0">
                          <a:ln>
                            <a:noFill/>
                          </a:ln>
                          <a:gradFill>
                            <a:gsLst>
                              <a:gs pos="0">
                                <a:srgbClr val="1A1A1A"/>
                              </a:gs>
                              <a:gs pos="100000">
                                <a:srgbClr val="1A1A1A"/>
                              </a:gs>
                            </a:gsLst>
                            <a:lin ang="5400000" scaled="0"/>
                          </a:gradFill>
                          <a:effectLst/>
                          <a:uLnTx/>
                          <a:uFillTx/>
                          <a:latin typeface="Segoe UI Semibold"/>
                          <a:ea typeface="+mn-ea"/>
                          <a:cs typeface="+mn-cs"/>
                        </a:endParaRPr>
                      </a:p>
                    </p:txBody>
                  </p:sp>
                  <p:cxnSp>
                    <p:nvCxnSpPr>
                      <p:cNvPr id="124" name="Straight Connector 123">
                        <a:extLst>
                          <a:ext uri="{FF2B5EF4-FFF2-40B4-BE49-F238E27FC236}">
                            <a16:creationId xmlns:a16="http://schemas.microsoft.com/office/drawing/2014/main" id="{3C9257C9-4F60-5817-E252-8EECE82D9485}"/>
                          </a:ext>
                        </a:extLst>
                      </p:cNvPr>
                      <p:cNvCxnSpPr>
                        <a:cxnSpLocks/>
                      </p:cNvCxnSpPr>
                      <p:nvPr/>
                    </p:nvCxnSpPr>
                    <p:spPr>
                      <a:xfrm>
                        <a:off x="1431708" y="5310797"/>
                        <a:ext cx="920385" cy="0"/>
                      </a:xfrm>
                      <a:prstGeom prst="line">
                        <a:avLst/>
                      </a:pr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grpSp>
                <p:nvGrpSpPr>
                  <p:cNvPr id="115" name="Group 114">
                    <a:extLst>
                      <a:ext uri="{FF2B5EF4-FFF2-40B4-BE49-F238E27FC236}">
                        <a16:creationId xmlns:a16="http://schemas.microsoft.com/office/drawing/2014/main" id="{83F407AA-0A78-5E49-7913-E30AA8F6811C}"/>
                      </a:ext>
                    </a:extLst>
                  </p:cNvPr>
                  <p:cNvGrpSpPr/>
                  <p:nvPr/>
                </p:nvGrpSpPr>
                <p:grpSpPr>
                  <a:xfrm>
                    <a:off x="3893512" y="4628710"/>
                    <a:ext cx="404860" cy="279854"/>
                    <a:chOff x="1323280" y="4740617"/>
                    <a:chExt cx="824865" cy="570180"/>
                  </a:xfrm>
                </p:grpSpPr>
                <p:pic>
                  <p:nvPicPr>
                    <p:cNvPr id="117" name="Picture 116">
                      <a:extLst>
                        <a:ext uri="{FF2B5EF4-FFF2-40B4-BE49-F238E27FC236}">
                          <a16:creationId xmlns:a16="http://schemas.microsoft.com/office/drawing/2014/main" id="{A97994E8-F17F-B6F1-207C-7EF2266175BC}"/>
                        </a:ext>
                      </a:extLst>
                    </p:cNvPr>
                    <p:cNvPicPr>
                      <a:picLocks noChangeAspect="1"/>
                    </p:cNvPicPr>
                    <p:nvPr/>
                  </p:nvPicPr>
                  <p:blipFill>
                    <a:blip r:embed="rId4"/>
                    <a:stretch>
                      <a:fillRect/>
                    </a:stretch>
                  </p:blipFill>
                  <p:spPr>
                    <a:xfrm>
                      <a:off x="1548986" y="4883442"/>
                      <a:ext cx="373382" cy="350544"/>
                    </a:xfrm>
                    <a:prstGeom prst="rect">
                      <a:avLst/>
                    </a:prstGeom>
                  </p:spPr>
                </p:pic>
                <p:grpSp>
                  <p:nvGrpSpPr>
                    <p:cNvPr id="118" name="Group 117">
                      <a:extLst>
                        <a:ext uri="{FF2B5EF4-FFF2-40B4-BE49-F238E27FC236}">
                          <a16:creationId xmlns:a16="http://schemas.microsoft.com/office/drawing/2014/main" id="{13E5973E-1789-2238-DF8C-9919F19D5049}"/>
                        </a:ext>
                      </a:extLst>
                    </p:cNvPr>
                    <p:cNvGrpSpPr/>
                    <p:nvPr/>
                  </p:nvGrpSpPr>
                  <p:grpSpPr>
                    <a:xfrm>
                      <a:off x="1323280" y="4740617"/>
                      <a:ext cx="824865" cy="570180"/>
                      <a:chOff x="1242450" y="4740617"/>
                      <a:chExt cx="920385" cy="570180"/>
                    </a:xfrm>
                  </p:grpSpPr>
                  <p:sp>
                    <p:nvSpPr>
                      <p:cNvPr id="119" name="Freeform: Shape 118">
                        <a:extLst>
                          <a:ext uri="{FF2B5EF4-FFF2-40B4-BE49-F238E27FC236}">
                            <a16:creationId xmlns:a16="http://schemas.microsoft.com/office/drawing/2014/main" id="{7AFFE232-D15F-3219-3DAC-68902294610E}"/>
                          </a:ext>
                        </a:extLst>
                      </p:cNvPr>
                      <p:cNvSpPr>
                        <a:spLocks/>
                      </p:cNvSpPr>
                      <p:nvPr/>
                    </p:nvSpPr>
                    <p:spPr bwMode="auto">
                      <a:xfrm>
                        <a:off x="1315616" y="4740617"/>
                        <a:ext cx="773970" cy="570177"/>
                      </a:xfrm>
                      <a:custGeom>
                        <a:avLst/>
                        <a:gdLst>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534606 w 958033"/>
                          <a:gd name="connsiteY6" fmla="*/ 501949 h 705777"/>
                          <a:gd name="connsiteX7" fmla="*/ 424166 w 958033"/>
                          <a:gd name="connsiteY7" fmla="*/ 501949 h 705777"/>
                          <a:gd name="connsiteX8" fmla="*/ 424166 w 958033"/>
                          <a:gd name="connsiteY8" fmla="*/ 705777 h 705777"/>
                          <a:gd name="connsiteX9" fmla="*/ 0 w 958033"/>
                          <a:gd name="connsiteY9" fmla="*/ 705777 h 705777"/>
                          <a:gd name="connsiteX10" fmla="*/ 0 w 958033"/>
                          <a:gd name="connsiteY10" fmla="*/ 102267 h 705777"/>
                          <a:gd name="connsiteX11" fmla="*/ 200205 w 958033"/>
                          <a:gd name="connsiteY11" fmla="*/ 102267 h 705777"/>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424166 w 958033"/>
                          <a:gd name="connsiteY6" fmla="*/ 501949 h 705777"/>
                          <a:gd name="connsiteX7" fmla="*/ 424166 w 958033"/>
                          <a:gd name="connsiteY7" fmla="*/ 705777 h 705777"/>
                          <a:gd name="connsiteX8" fmla="*/ 0 w 958033"/>
                          <a:gd name="connsiteY8" fmla="*/ 705777 h 705777"/>
                          <a:gd name="connsiteX9" fmla="*/ 0 w 958033"/>
                          <a:gd name="connsiteY9" fmla="*/ 102267 h 705777"/>
                          <a:gd name="connsiteX10" fmla="*/ 200205 w 958033"/>
                          <a:gd name="connsiteY10" fmla="*/ 102267 h 705777"/>
                          <a:gd name="connsiteX11" fmla="*/ 200205 w 958033"/>
                          <a:gd name="connsiteY11" fmla="*/ 0 h 705777"/>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424166 w 958033"/>
                          <a:gd name="connsiteY6" fmla="*/ 705777 h 705777"/>
                          <a:gd name="connsiteX7" fmla="*/ 0 w 958033"/>
                          <a:gd name="connsiteY7" fmla="*/ 705777 h 705777"/>
                          <a:gd name="connsiteX8" fmla="*/ 0 w 958033"/>
                          <a:gd name="connsiteY8" fmla="*/ 102267 h 705777"/>
                          <a:gd name="connsiteX9" fmla="*/ 200205 w 958033"/>
                          <a:gd name="connsiteY9" fmla="*/ 102267 h 705777"/>
                          <a:gd name="connsiteX10" fmla="*/ 200205 w 958033"/>
                          <a:gd name="connsiteY10" fmla="*/ 0 h 705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8033" h="705777">
                            <a:moveTo>
                              <a:pt x="200205" y="0"/>
                            </a:moveTo>
                            <a:lnTo>
                              <a:pt x="757828" y="0"/>
                            </a:lnTo>
                            <a:lnTo>
                              <a:pt x="757828" y="102267"/>
                            </a:lnTo>
                            <a:lnTo>
                              <a:pt x="958033" y="102267"/>
                            </a:lnTo>
                            <a:lnTo>
                              <a:pt x="958033" y="705777"/>
                            </a:lnTo>
                            <a:lnTo>
                              <a:pt x="534606" y="705777"/>
                            </a:lnTo>
                            <a:lnTo>
                              <a:pt x="424166" y="705777"/>
                            </a:lnTo>
                            <a:lnTo>
                              <a:pt x="0" y="705777"/>
                            </a:lnTo>
                            <a:lnTo>
                              <a:pt x="0" y="102267"/>
                            </a:lnTo>
                            <a:lnTo>
                              <a:pt x="200205" y="102267"/>
                            </a:lnTo>
                            <a:lnTo>
                              <a:pt x="200205" y="0"/>
                            </a:lnTo>
                            <a:close/>
                          </a:path>
                        </a:pathLst>
                      </a:custGeom>
                      <a:noFill/>
                      <a:ln w="19050"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62460" tIns="81227" rIns="162460" bIns="81227" numCol="1" anchor="t" anchorCtr="0" compatLnSpc="1">
                        <a:prstTxWarp prst="textNoShape">
                          <a:avLst/>
                        </a:prstTxWarp>
                        <a:noAutofit/>
                      </a:bodyPr>
                      <a:lstStyle/>
                      <a:p>
                        <a:pPr marL="0" marR="0" lvl="0" indent="0" algn="l" defTabSz="1656663" rtl="0" eaLnBrk="1" fontAlgn="auto" latinLnBrk="0" hangingPunct="1">
                          <a:lnSpc>
                            <a:spcPct val="90000"/>
                          </a:lnSpc>
                          <a:spcBef>
                            <a:spcPts val="1065"/>
                          </a:spcBef>
                          <a:spcAft>
                            <a:spcPts val="0"/>
                          </a:spcAft>
                          <a:buClrTx/>
                          <a:buSzTx/>
                          <a:buFontTx/>
                          <a:buNone/>
                          <a:tabLst/>
                          <a:defRPr/>
                        </a:pPr>
                        <a:endParaRPr kumimoji="0" lang="en-US" sz="3200" b="1" i="0" u="none" strike="noStrike" kern="0" cap="none" spc="0" normalizeH="0" baseline="0" noProof="0">
                          <a:ln>
                            <a:noFill/>
                          </a:ln>
                          <a:gradFill>
                            <a:gsLst>
                              <a:gs pos="0">
                                <a:srgbClr val="1A1A1A"/>
                              </a:gs>
                              <a:gs pos="100000">
                                <a:srgbClr val="1A1A1A"/>
                              </a:gs>
                            </a:gsLst>
                            <a:lin ang="5400000" scaled="0"/>
                          </a:gradFill>
                          <a:effectLst/>
                          <a:uLnTx/>
                          <a:uFillTx/>
                          <a:latin typeface="Segoe UI Semibold"/>
                          <a:ea typeface="+mn-ea"/>
                          <a:cs typeface="+mn-cs"/>
                        </a:endParaRPr>
                      </a:p>
                    </p:txBody>
                  </p:sp>
                  <p:cxnSp>
                    <p:nvCxnSpPr>
                      <p:cNvPr id="120" name="Straight Connector 119">
                        <a:extLst>
                          <a:ext uri="{FF2B5EF4-FFF2-40B4-BE49-F238E27FC236}">
                            <a16:creationId xmlns:a16="http://schemas.microsoft.com/office/drawing/2014/main" id="{2852F2CD-D76C-1E97-A863-B5B10C39B7B4}"/>
                          </a:ext>
                        </a:extLst>
                      </p:cNvPr>
                      <p:cNvCxnSpPr>
                        <a:cxnSpLocks/>
                      </p:cNvCxnSpPr>
                      <p:nvPr/>
                    </p:nvCxnSpPr>
                    <p:spPr>
                      <a:xfrm>
                        <a:off x="1242450" y="5310797"/>
                        <a:ext cx="920385" cy="0"/>
                      </a:xfrm>
                      <a:prstGeom prst="line">
                        <a:avLst/>
                      </a:pr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cxnSp>
                <p:nvCxnSpPr>
                  <p:cNvPr id="116" name="Straight Connector 115">
                    <a:extLst>
                      <a:ext uri="{FF2B5EF4-FFF2-40B4-BE49-F238E27FC236}">
                        <a16:creationId xmlns:a16="http://schemas.microsoft.com/office/drawing/2014/main" id="{976FA3A6-E8B4-EC48-1AD9-051600D6AF3F}"/>
                      </a:ext>
                    </a:extLst>
                  </p:cNvPr>
                  <p:cNvCxnSpPr>
                    <a:cxnSpLocks/>
                  </p:cNvCxnSpPr>
                  <p:nvPr/>
                </p:nvCxnSpPr>
                <p:spPr>
                  <a:xfrm>
                    <a:off x="3659424" y="4782822"/>
                    <a:ext cx="274143" cy="0"/>
                  </a:xfrm>
                  <a:prstGeom prst="line">
                    <a:avLst/>
                  </a:prstGeom>
                  <a:ln w="19050">
                    <a:solidFill>
                      <a:schemeClr val="tx2"/>
                    </a:solidFill>
                    <a:prstDash val="solid"/>
                    <a:headEnd type="arrow" w="sm" len="sm"/>
                    <a:tailEnd type="arrow" w="sm" len="sm"/>
                  </a:ln>
                </p:spPr>
                <p:style>
                  <a:lnRef idx="1">
                    <a:schemeClr val="accent1"/>
                  </a:lnRef>
                  <a:fillRef idx="0">
                    <a:schemeClr val="accent1"/>
                  </a:fillRef>
                  <a:effectRef idx="0">
                    <a:schemeClr val="accent1"/>
                  </a:effectRef>
                  <a:fontRef idx="minor">
                    <a:schemeClr val="tx1"/>
                  </a:fontRef>
                </p:style>
              </p:cxnSp>
            </p:grpSp>
            <p:sp>
              <p:nvSpPr>
                <p:cNvPr id="112" name="Rectangle: Rounded Corners 111">
                  <a:extLst>
                    <a:ext uri="{FF2B5EF4-FFF2-40B4-BE49-F238E27FC236}">
                      <a16:creationId xmlns:a16="http://schemas.microsoft.com/office/drawing/2014/main" id="{DCAC0B53-37A4-893F-0AAA-D436F3CCE06B}"/>
                    </a:ext>
                  </a:extLst>
                </p:cNvPr>
                <p:cNvSpPr/>
                <p:nvPr/>
              </p:nvSpPr>
              <p:spPr bwMode="auto">
                <a:xfrm>
                  <a:off x="9734441" y="2118464"/>
                  <a:ext cx="1120250" cy="446899"/>
                </a:xfrm>
                <a:prstGeom prst="roundRect">
                  <a:avLst/>
                </a:prstGeom>
                <a:noFill/>
                <a:ln w="19050" cap="flat" cmpd="sng" algn="ctr">
                  <a:solidFill>
                    <a:srgbClr val="50E6FF"/>
                  </a:solidFill>
                  <a:prstDash val="solid"/>
                </a:ln>
                <a:effectLst/>
              </p:spPr>
              <p:txBody>
                <a:bodyPr rtlCol="0" anchor="ctr"/>
                <a:lstStyle/>
                <a:p>
                  <a:pPr marL="0" marR="0" lvl="0" indent="0" algn="ctr" defTabSz="913879" rtl="0" eaLnBrk="1" fontAlgn="auto" latinLnBrk="0" hangingPunct="1">
                    <a:lnSpc>
                      <a:spcPct val="100000"/>
                    </a:lnSpc>
                    <a:spcBef>
                      <a:spcPts val="0"/>
                    </a:spcBef>
                    <a:spcAft>
                      <a:spcPts val="0"/>
                    </a:spcAft>
                    <a:buClrTx/>
                    <a:buSzTx/>
                    <a:buFontTx/>
                    <a:buNone/>
                    <a:tabLst/>
                    <a:defRPr/>
                  </a:pPr>
                  <a:endParaRPr kumimoji="0" lang="en-US" sz="1762" b="1" i="0" u="none" strike="noStrike" kern="0" cap="none" spc="0" normalizeH="0" baseline="0" noProof="0">
                    <a:ln>
                      <a:noFill/>
                    </a:ln>
                    <a:solidFill>
                      <a:srgbClr val="FFFFFF"/>
                    </a:solidFill>
                    <a:effectLst/>
                    <a:uLnTx/>
                    <a:uFillTx/>
                    <a:latin typeface="Segoe UI Semibold"/>
                    <a:ea typeface="+mn-ea"/>
                    <a:cs typeface="+mn-cs"/>
                  </a:endParaRPr>
                </a:p>
              </p:txBody>
            </p:sp>
            <p:sp>
              <p:nvSpPr>
                <p:cNvPr id="113" name="TextBox 112">
                  <a:extLst>
                    <a:ext uri="{FF2B5EF4-FFF2-40B4-BE49-F238E27FC236}">
                      <a16:creationId xmlns:a16="http://schemas.microsoft.com/office/drawing/2014/main" id="{FDFDCAB5-DC3C-7B3C-9FB6-44C1AF086650}"/>
                    </a:ext>
                  </a:extLst>
                </p:cNvPr>
                <p:cNvSpPr txBox="1"/>
                <p:nvPr/>
              </p:nvSpPr>
              <p:spPr>
                <a:xfrm>
                  <a:off x="9996264" y="2029077"/>
                  <a:ext cx="596604" cy="194877"/>
                </a:xfrm>
                <a:prstGeom prst="rect">
                  <a:avLst/>
                </a:prstGeom>
                <a:solidFill>
                  <a:srgbClr val="2F2F2F"/>
                </a:solidFill>
              </p:spPr>
              <p:txBody>
                <a:bodyPr wrap="square" lIns="0" tIns="0" rIns="0" bIns="0" rtlCol="0">
                  <a:spAutoFit/>
                </a:bodyPr>
                <a:lstStyle/>
                <a:p>
                  <a:pPr marL="0" marR="0" lvl="0" indent="0" algn="ctr" defTabSz="913879" rtl="0" eaLnBrk="1" fontAlgn="auto" latinLnBrk="0" hangingPunct="1">
                    <a:lnSpc>
                      <a:spcPct val="90000"/>
                    </a:lnSpc>
                    <a:spcBef>
                      <a:spcPts val="0"/>
                    </a:spcBef>
                    <a:spcAft>
                      <a:spcPts val="588"/>
                    </a:spcAft>
                    <a:buClrTx/>
                    <a:buSzTx/>
                    <a:buFontTx/>
                    <a:buNone/>
                    <a:tabLst/>
                    <a:defRPr/>
                  </a:pPr>
                  <a:r>
                    <a:rPr kumimoji="0" lang="en-US" sz="1028" b="1" i="1" u="none" strike="noStrike" kern="1200" cap="none" spc="0" normalizeH="0" baseline="0" noProof="0">
                      <a:ln>
                        <a:noFill/>
                      </a:ln>
                      <a:solidFill>
                        <a:prstClr val="white"/>
                      </a:solidFill>
                      <a:effectLst/>
                      <a:uLnTx/>
                      <a:uFillTx/>
                      <a:latin typeface="Segoe UI Semibold"/>
                      <a:ea typeface="+mn-ea"/>
                      <a:cs typeface="+mn-cs"/>
                    </a:rPr>
                    <a:t>Zone 2</a:t>
                  </a:r>
                  <a:endParaRPr kumimoji="0" lang="en-US" sz="1800" b="1" i="1" u="none" strike="noStrike" kern="1200" cap="none" spc="0" normalizeH="0" baseline="0" noProof="0">
                    <a:ln>
                      <a:noFill/>
                    </a:ln>
                    <a:solidFill>
                      <a:prstClr val="white"/>
                    </a:solidFill>
                    <a:effectLst/>
                    <a:uLnTx/>
                    <a:uFillTx/>
                    <a:latin typeface="Segoe UI Semibold"/>
                    <a:ea typeface="+mn-ea"/>
                    <a:cs typeface="+mn-cs"/>
                  </a:endParaRPr>
                </a:p>
              </p:txBody>
            </p:sp>
          </p:grpSp>
          <p:cxnSp>
            <p:nvCxnSpPr>
              <p:cNvPr id="79" name="Straight Arrow Connector 78">
                <a:extLst>
                  <a:ext uri="{FF2B5EF4-FFF2-40B4-BE49-F238E27FC236}">
                    <a16:creationId xmlns:a16="http://schemas.microsoft.com/office/drawing/2014/main" id="{C043D61B-1792-B027-25DB-2E9FA84A0339}"/>
                  </a:ext>
                </a:extLst>
              </p:cNvPr>
              <p:cNvCxnSpPr>
                <a:cxnSpLocks/>
              </p:cNvCxnSpPr>
              <p:nvPr/>
            </p:nvCxnSpPr>
            <p:spPr>
              <a:xfrm>
                <a:off x="8999285" y="8336347"/>
                <a:ext cx="348893" cy="0"/>
              </a:xfrm>
              <a:prstGeom prst="straightConnector1">
                <a:avLst/>
              </a:prstGeom>
              <a:ln w="19050">
                <a:solidFill>
                  <a:srgbClr val="50E6FF"/>
                </a:solidFill>
                <a:prstDash val="solid"/>
                <a:headEnd type="arrow" w="sm" len="sm"/>
                <a:tailEnd type="arrow" w="sm" len="sm"/>
              </a:ln>
            </p:spPr>
            <p:style>
              <a:lnRef idx="1">
                <a:schemeClr val="accent1"/>
              </a:lnRef>
              <a:fillRef idx="0">
                <a:schemeClr val="accent1"/>
              </a:fillRef>
              <a:effectRef idx="0">
                <a:schemeClr val="accent1"/>
              </a:effectRef>
              <a:fontRef idx="minor">
                <a:schemeClr val="tx1"/>
              </a:fontRef>
            </p:style>
          </p:cxnSp>
          <p:grpSp>
            <p:nvGrpSpPr>
              <p:cNvPr id="80" name="Group 79">
                <a:extLst>
                  <a:ext uri="{FF2B5EF4-FFF2-40B4-BE49-F238E27FC236}">
                    <a16:creationId xmlns:a16="http://schemas.microsoft.com/office/drawing/2014/main" id="{A8D96C99-63C6-5E12-BBC0-7F7B5EB8E30B}"/>
                  </a:ext>
                </a:extLst>
              </p:cNvPr>
              <p:cNvGrpSpPr/>
              <p:nvPr/>
            </p:nvGrpSpPr>
            <p:grpSpPr>
              <a:xfrm>
                <a:off x="9356308" y="8104536"/>
                <a:ext cx="818280" cy="391727"/>
                <a:chOff x="9734441" y="2029077"/>
                <a:chExt cx="1120250" cy="536286"/>
              </a:xfrm>
            </p:grpSpPr>
            <p:grpSp>
              <p:nvGrpSpPr>
                <p:cNvPr id="97" name="Group 96">
                  <a:extLst>
                    <a:ext uri="{FF2B5EF4-FFF2-40B4-BE49-F238E27FC236}">
                      <a16:creationId xmlns:a16="http://schemas.microsoft.com/office/drawing/2014/main" id="{6BE392FE-64DE-4959-1919-FEE0766E6CB1}"/>
                    </a:ext>
                  </a:extLst>
                </p:cNvPr>
                <p:cNvGrpSpPr/>
                <p:nvPr/>
              </p:nvGrpSpPr>
              <p:grpSpPr>
                <a:xfrm>
                  <a:off x="9818293" y="2253328"/>
                  <a:ext cx="972173" cy="243489"/>
                  <a:chOff x="3291539" y="4628710"/>
                  <a:chExt cx="1006833" cy="279854"/>
                </a:xfrm>
              </p:grpSpPr>
              <p:grpSp>
                <p:nvGrpSpPr>
                  <p:cNvPr id="100" name="Group 99">
                    <a:extLst>
                      <a:ext uri="{FF2B5EF4-FFF2-40B4-BE49-F238E27FC236}">
                        <a16:creationId xmlns:a16="http://schemas.microsoft.com/office/drawing/2014/main" id="{8522CD55-90CD-947C-234E-3753BF633E6C}"/>
                      </a:ext>
                    </a:extLst>
                  </p:cNvPr>
                  <p:cNvGrpSpPr/>
                  <p:nvPr/>
                </p:nvGrpSpPr>
                <p:grpSpPr>
                  <a:xfrm>
                    <a:off x="3291539" y="4628710"/>
                    <a:ext cx="404860" cy="279854"/>
                    <a:chOff x="1492896" y="4740617"/>
                    <a:chExt cx="824865" cy="570180"/>
                  </a:xfrm>
                </p:grpSpPr>
                <p:pic>
                  <p:nvPicPr>
                    <p:cNvPr id="107" name="Picture 106">
                      <a:extLst>
                        <a:ext uri="{FF2B5EF4-FFF2-40B4-BE49-F238E27FC236}">
                          <a16:creationId xmlns:a16="http://schemas.microsoft.com/office/drawing/2014/main" id="{9D8ECBD7-1123-A99B-7D1F-E0D0EDE6D404}"/>
                        </a:ext>
                      </a:extLst>
                    </p:cNvPr>
                    <p:cNvPicPr>
                      <a:picLocks noChangeAspect="1"/>
                    </p:cNvPicPr>
                    <p:nvPr/>
                  </p:nvPicPr>
                  <p:blipFill>
                    <a:blip r:embed="rId4"/>
                    <a:stretch>
                      <a:fillRect/>
                    </a:stretch>
                  </p:blipFill>
                  <p:spPr>
                    <a:xfrm>
                      <a:off x="1718659" y="4883442"/>
                      <a:ext cx="373379" cy="350544"/>
                    </a:xfrm>
                    <a:prstGeom prst="rect">
                      <a:avLst/>
                    </a:prstGeom>
                  </p:spPr>
                </p:pic>
                <p:grpSp>
                  <p:nvGrpSpPr>
                    <p:cNvPr id="108" name="Group 107">
                      <a:extLst>
                        <a:ext uri="{FF2B5EF4-FFF2-40B4-BE49-F238E27FC236}">
                          <a16:creationId xmlns:a16="http://schemas.microsoft.com/office/drawing/2014/main" id="{F3885F00-8479-A725-F029-CE93CCBD1F4F}"/>
                        </a:ext>
                      </a:extLst>
                    </p:cNvPr>
                    <p:cNvGrpSpPr/>
                    <p:nvPr/>
                  </p:nvGrpSpPr>
                  <p:grpSpPr>
                    <a:xfrm>
                      <a:off x="1492896" y="4740617"/>
                      <a:ext cx="824865" cy="570180"/>
                      <a:chOff x="1431708" y="4740617"/>
                      <a:chExt cx="920385" cy="570180"/>
                    </a:xfrm>
                  </p:grpSpPr>
                  <p:sp>
                    <p:nvSpPr>
                      <p:cNvPr id="109" name="Freeform: Shape 108">
                        <a:extLst>
                          <a:ext uri="{FF2B5EF4-FFF2-40B4-BE49-F238E27FC236}">
                            <a16:creationId xmlns:a16="http://schemas.microsoft.com/office/drawing/2014/main" id="{D34EEA42-A0E2-CC78-747D-6486F45A57DE}"/>
                          </a:ext>
                        </a:extLst>
                      </p:cNvPr>
                      <p:cNvSpPr>
                        <a:spLocks/>
                      </p:cNvSpPr>
                      <p:nvPr/>
                    </p:nvSpPr>
                    <p:spPr bwMode="auto">
                      <a:xfrm>
                        <a:off x="1504937" y="4740617"/>
                        <a:ext cx="773970" cy="570180"/>
                      </a:xfrm>
                      <a:custGeom>
                        <a:avLst/>
                        <a:gdLst>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534606 w 958033"/>
                          <a:gd name="connsiteY6" fmla="*/ 501949 h 705777"/>
                          <a:gd name="connsiteX7" fmla="*/ 424166 w 958033"/>
                          <a:gd name="connsiteY7" fmla="*/ 501949 h 705777"/>
                          <a:gd name="connsiteX8" fmla="*/ 424166 w 958033"/>
                          <a:gd name="connsiteY8" fmla="*/ 705777 h 705777"/>
                          <a:gd name="connsiteX9" fmla="*/ 0 w 958033"/>
                          <a:gd name="connsiteY9" fmla="*/ 705777 h 705777"/>
                          <a:gd name="connsiteX10" fmla="*/ 0 w 958033"/>
                          <a:gd name="connsiteY10" fmla="*/ 102267 h 705777"/>
                          <a:gd name="connsiteX11" fmla="*/ 200205 w 958033"/>
                          <a:gd name="connsiteY11" fmla="*/ 102267 h 705777"/>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424166 w 958033"/>
                          <a:gd name="connsiteY6" fmla="*/ 501949 h 705777"/>
                          <a:gd name="connsiteX7" fmla="*/ 424166 w 958033"/>
                          <a:gd name="connsiteY7" fmla="*/ 705777 h 705777"/>
                          <a:gd name="connsiteX8" fmla="*/ 0 w 958033"/>
                          <a:gd name="connsiteY8" fmla="*/ 705777 h 705777"/>
                          <a:gd name="connsiteX9" fmla="*/ 0 w 958033"/>
                          <a:gd name="connsiteY9" fmla="*/ 102267 h 705777"/>
                          <a:gd name="connsiteX10" fmla="*/ 200205 w 958033"/>
                          <a:gd name="connsiteY10" fmla="*/ 102267 h 705777"/>
                          <a:gd name="connsiteX11" fmla="*/ 200205 w 958033"/>
                          <a:gd name="connsiteY11" fmla="*/ 0 h 705777"/>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424166 w 958033"/>
                          <a:gd name="connsiteY6" fmla="*/ 705777 h 705777"/>
                          <a:gd name="connsiteX7" fmla="*/ 0 w 958033"/>
                          <a:gd name="connsiteY7" fmla="*/ 705777 h 705777"/>
                          <a:gd name="connsiteX8" fmla="*/ 0 w 958033"/>
                          <a:gd name="connsiteY8" fmla="*/ 102267 h 705777"/>
                          <a:gd name="connsiteX9" fmla="*/ 200205 w 958033"/>
                          <a:gd name="connsiteY9" fmla="*/ 102267 h 705777"/>
                          <a:gd name="connsiteX10" fmla="*/ 200205 w 958033"/>
                          <a:gd name="connsiteY10" fmla="*/ 0 h 705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8033" h="705777">
                            <a:moveTo>
                              <a:pt x="200205" y="0"/>
                            </a:moveTo>
                            <a:lnTo>
                              <a:pt x="757828" y="0"/>
                            </a:lnTo>
                            <a:lnTo>
                              <a:pt x="757828" y="102267"/>
                            </a:lnTo>
                            <a:lnTo>
                              <a:pt x="958033" y="102267"/>
                            </a:lnTo>
                            <a:lnTo>
                              <a:pt x="958033" y="705777"/>
                            </a:lnTo>
                            <a:lnTo>
                              <a:pt x="534606" y="705777"/>
                            </a:lnTo>
                            <a:lnTo>
                              <a:pt x="424166" y="705777"/>
                            </a:lnTo>
                            <a:lnTo>
                              <a:pt x="0" y="705777"/>
                            </a:lnTo>
                            <a:lnTo>
                              <a:pt x="0" y="102267"/>
                            </a:lnTo>
                            <a:lnTo>
                              <a:pt x="200205" y="102267"/>
                            </a:lnTo>
                            <a:lnTo>
                              <a:pt x="200205" y="0"/>
                            </a:lnTo>
                            <a:close/>
                          </a:path>
                        </a:pathLst>
                      </a:custGeom>
                      <a:noFill/>
                      <a:ln w="19050"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62460" tIns="81227" rIns="162460" bIns="81227" numCol="1" anchor="t" anchorCtr="0" compatLnSpc="1">
                        <a:prstTxWarp prst="textNoShape">
                          <a:avLst/>
                        </a:prstTxWarp>
                        <a:noAutofit/>
                      </a:bodyPr>
                      <a:lstStyle/>
                      <a:p>
                        <a:pPr marL="0" marR="0" lvl="0" indent="0" algn="l" defTabSz="1656663" rtl="0" eaLnBrk="1" fontAlgn="auto" latinLnBrk="0" hangingPunct="1">
                          <a:lnSpc>
                            <a:spcPct val="90000"/>
                          </a:lnSpc>
                          <a:spcBef>
                            <a:spcPts val="1065"/>
                          </a:spcBef>
                          <a:spcAft>
                            <a:spcPts val="0"/>
                          </a:spcAft>
                          <a:buClrTx/>
                          <a:buSzTx/>
                          <a:buFontTx/>
                          <a:buNone/>
                          <a:tabLst/>
                          <a:defRPr/>
                        </a:pPr>
                        <a:endParaRPr kumimoji="0" lang="en-US" sz="3200" b="1" i="0" u="none" strike="noStrike" kern="0" cap="none" spc="0" normalizeH="0" baseline="0" noProof="0">
                          <a:ln>
                            <a:noFill/>
                          </a:ln>
                          <a:gradFill>
                            <a:gsLst>
                              <a:gs pos="0">
                                <a:srgbClr val="1A1A1A"/>
                              </a:gs>
                              <a:gs pos="100000">
                                <a:srgbClr val="1A1A1A"/>
                              </a:gs>
                            </a:gsLst>
                            <a:lin ang="5400000" scaled="0"/>
                          </a:gradFill>
                          <a:effectLst/>
                          <a:uLnTx/>
                          <a:uFillTx/>
                          <a:latin typeface="Segoe UI Semibold"/>
                          <a:ea typeface="+mn-ea"/>
                          <a:cs typeface="+mn-cs"/>
                        </a:endParaRPr>
                      </a:p>
                    </p:txBody>
                  </p:sp>
                  <p:cxnSp>
                    <p:nvCxnSpPr>
                      <p:cNvPr id="110" name="Straight Connector 109">
                        <a:extLst>
                          <a:ext uri="{FF2B5EF4-FFF2-40B4-BE49-F238E27FC236}">
                            <a16:creationId xmlns:a16="http://schemas.microsoft.com/office/drawing/2014/main" id="{464D9B58-A55E-1E89-B5B4-416F9F52B4EB}"/>
                          </a:ext>
                        </a:extLst>
                      </p:cNvPr>
                      <p:cNvCxnSpPr>
                        <a:cxnSpLocks/>
                      </p:cNvCxnSpPr>
                      <p:nvPr/>
                    </p:nvCxnSpPr>
                    <p:spPr>
                      <a:xfrm>
                        <a:off x="1431708" y="5310797"/>
                        <a:ext cx="920385" cy="0"/>
                      </a:xfrm>
                      <a:prstGeom prst="line">
                        <a:avLst/>
                      </a:pr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grpSp>
                <p:nvGrpSpPr>
                  <p:cNvPr id="101" name="Group 100">
                    <a:extLst>
                      <a:ext uri="{FF2B5EF4-FFF2-40B4-BE49-F238E27FC236}">
                        <a16:creationId xmlns:a16="http://schemas.microsoft.com/office/drawing/2014/main" id="{07AF6339-AE8E-626D-C9C3-B2E25107A7F8}"/>
                      </a:ext>
                    </a:extLst>
                  </p:cNvPr>
                  <p:cNvGrpSpPr/>
                  <p:nvPr/>
                </p:nvGrpSpPr>
                <p:grpSpPr>
                  <a:xfrm>
                    <a:off x="3893512" y="4628710"/>
                    <a:ext cx="404860" cy="279854"/>
                    <a:chOff x="1323280" y="4740617"/>
                    <a:chExt cx="824865" cy="570180"/>
                  </a:xfrm>
                </p:grpSpPr>
                <p:pic>
                  <p:nvPicPr>
                    <p:cNvPr id="103" name="Picture 102">
                      <a:extLst>
                        <a:ext uri="{FF2B5EF4-FFF2-40B4-BE49-F238E27FC236}">
                          <a16:creationId xmlns:a16="http://schemas.microsoft.com/office/drawing/2014/main" id="{078A88C9-B082-DF78-9B3F-62589A025C12}"/>
                        </a:ext>
                      </a:extLst>
                    </p:cNvPr>
                    <p:cNvPicPr>
                      <a:picLocks noChangeAspect="1"/>
                    </p:cNvPicPr>
                    <p:nvPr/>
                  </p:nvPicPr>
                  <p:blipFill>
                    <a:blip r:embed="rId4"/>
                    <a:stretch>
                      <a:fillRect/>
                    </a:stretch>
                  </p:blipFill>
                  <p:spPr>
                    <a:xfrm>
                      <a:off x="1548986" y="4883442"/>
                      <a:ext cx="373382" cy="350544"/>
                    </a:xfrm>
                    <a:prstGeom prst="rect">
                      <a:avLst/>
                    </a:prstGeom>
                  </p:spPr>
                </p:pic>
                <p:grpSp>
                  <p:nvGrpSpPr>
                    <p:cNvPr id="104" name="Group 103">
                      <a:extLst>
                        <a:ext uri="{FF2B5EF4-FFF2-40B4-BE49-F238E27FC236}">
                          <a16:creationId xmlns:a16="http://schemas.microsoft.com/office/drawing/2014/main" id="{E6D90B32-56D4-9839-138A-639737C4442F}"/>
                        </a:ext>
                      </a:extLst>
                    </p:cNvPr>
                    <p:cNvGrpSpPr/>
                    <p:nvPr/>
                  </p:nvGrpSpPr>
                  <p:grpSpPr>
                    <a:xfrm>
                      <a:off x="1323280" y="4740617"/>
                      <a:ext cx="824865" cy="570180"/>
                      <a:chOff x="1242450" y="4740617"/>
                      <a:chExt cx="920385" cy="570180"/>
                    </a:xfrm>
                  </p:grpSpPr>
                  <p:sp>
                    <p:nvSpPr>
                      <p:cNvPr id="105" name="Freeform: Shape 104">
                        <a:extLst>
                          <a:ext uri="{FF2B5EF4-FFF2-40B4-BE49-F238E27FC236}">
                            <a16:creationId xmlns:a16="http://schemas.microsoft.com/office/drawing/2014/main" id="{438FEF63-44C1-8AF5-66C2-A3EB9055A2B9}"/>
                          </a:ext>
                        </a:extLst>
                      </p:cNvPr>
                      <p:cNvSpPr>
                        <a:spLocks/>
                      </p:cNvSpPr>
                      <p:nvPr/>
                    </p:nvSpPr>
                    <p:spPr bwMode="auto">
                      <a:xfrm>
                        <a:off x="1315616" y="4740617"/>
                        <a:ext cx="773970" cy="570177"/>
                      </a:xfrm>
                      <a:custGeom>
                        <a:avLst/>
                        <a:gdLst>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534606 w 958033"/>
                          <a:gd name="connsiteY6" fmla="*/ 501949 h 705777"/>
                          <a:gd name="connsiteX7" fmla="*/ 424166 w 958033"/>
                          <a:gd name="connsiteY7" fmla="*/ 501949 h 705777"/>
                          <a:gd name="connsiteX8" fmla="*/ 424166 w 958033"/>
                          <a:gd name="connsiteY8" fmla="*/ 705777 h 705777"/>
                          <a:gd name="connsiteX9" fmla="*/ 0 w 958033"/>
                          <a:gd name="connsiteY9" fmla="*/ 705777 h 705777"/>
                          <a:gd name="connsiteX10" fmla="*/ 0 w 958033"/>
                          <a:gd name="connsiteY10" fmla="*/ 102267 h 705777"/>
                          <a:gd name="connsiteX11" fmla="*/ 200205 w 958033"/>
                          <a:gd name="connsiteY11" fmla="*/ 102267 h 705777"/>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424166 w 958033"/>
                          <a:gd name="connsiteY6" fmla="*/ 501949 h 705777"/>
                          <a:gd name="connsiteX7" fmla="*/ 424166 w 958033"/>
                          <a:gd name="connsiteY7" fmla="*/ 705777 h 705777"/>
                          <a:gd name="connsiteX8" fmla="*/ 0 w 958033"/>
                          <a:gd name="connsiteY8" fmla="*/ 705777 h 705777"/>
                          <a:gd name="connsiteX9" fmla="*/ 0 w 958033"/>
                          <a:gd name="connsiteY9" fmla="*/ 102267 h 705777"/>
                          <a:gd name="connsiteX10" fmla="*/ 200205 w 958033"/>
                          <a:gd name="connsiteY10" fmla="*/ 102267 h 705777"/>
                          <a:gd name="connsiteX11" fmla="*/ 200205 w 958033"/>
                          <a:gd name="connsiteY11" fmla="*/ 0 h 705777"/>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424166 w 958033"/>
                          <a:gd name="connsiteY6" fmla="*/ 705777 h 705777"/>
                          <a:gd name="connsiteX7" fmla="*/ 0 w 958033"/>
                          <a:gd name="connsiteY7" fmla="*/ 705777 h 705777"/>
                          <a:gd name="connsiteX8" fmla="*/ 0 w 958033"/>
                          <a:gd name="connsiteY8" fmla="*/ 102267 h 705777"/>
                          <a:gd name="connsiteX9" fmla="*/ 200205 w 958033"/>
                          <a:gd name="connsiteY9" fmla="*/ 102267 h 705777"/>
                          <a:gd name="connsiteX10" fmla="*/ 200205 w 958033"/>
                          <a:gd name="connsiteY10" fmla="*/ 0 h 705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8033" h="705777">
                            <a:moveTo>
                              <a:pt x="200205" y="0"/>
                            </a:moveTo>
                            <a:lnTo>
                              <a:pt x="757828" y="0"/>
                            </a:lnTo>
                            <a:lnTo>
                              <a:pt x="757828" y="102267"/>
                            </a:lnTo>
                            <a:lnTo>
                              <a:pt x="958033" y="102267"/>
                            </a:lnTo>
                            <a:lnTo>
                              <a:pt x="958033" y="705777"/>
                            </a:lnTo>
                            <a:lnTo>
                              <a:pt x="534606" y="705777"/>
                            </a:lnTo>
                            <a:lnTo>
                              <a:pt x="424166" y="705777"/>
                            </a:lnTo>
                            <a:lnTo>
                              <a:pt x="0" y="705777"/>
                            </a:lnTo>
                            <a:lnTo>
                              <a:pt x="0" y="102267"/>
                            </a:lnTo>
                            <a:lnTo>
                              <a:pt x="200205" y="102267"/>
                            </a:lnTo>
                            <a:lnTo>
                              <a:pt x="200205" y="0"/>
                            </a:lnTo>
                            <a:close/>
                          </a:path>
                        </a:pathLst>
                      </a:custGeom>
                      <a:noFill/>
                      <a:ln w="19050"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62460" tIns="81227" rIns="162460" bIns="81227" numCol="1" anchor="t" anchorCtr="0" compatLnSpc="1">
                        <a:prstTxWarp prst="textNoShape">
                          <a:avLst/>
                        </a:prstTxWarp>
                        <a:noAutofit/>
                      </a:bodyPr>
                      <a:lstStyle/>
                      <a:p>
                        <a:pPr marL="0" marR="0" lvl="0" indent="0" algn="l" defTabSz="1656663" rtl="0" eaLnBrk="1" fontAlgn="auto" latinLnBrk="0" hangingPunct="1">
                          <a:lnSpc>
                            <a:spcPct val="90000"/>
                          </a:lnSpc>
                          <a:spcBef>
                            <a:spcPts val="1065"/>
                          </a:spcBef>
                          <a:spcAft>
                            <a:spcPts val="0"/>
                          </a:spcAft>
                          <a:buClrTx/>
                          <a:buSzTx/>
                          <a:buFontTx/>
                          <a:buNone/>
                          <a:tabLst/>
                          <a:defRPr/>
                        </a:pPr>
                        <a:endParaRPr kumimoji="0" lang="en-US" sz="3200" b="1" i="0" u="none" strike="noStrike" kern="0" cap="none" spc="0" normalizeH="0" baseline="0" noProof="0">
                          <a:ln>
                            <a:noFill/>
                          </a:ln>
                          <a:gradFill>
                            <a:gsLst>
                              <a:gs pos="0">
                                <a:srgbClr val="1A1A1A"/>
                              </a:gs>
                              <a:gs pos="100000">
                                <a:srgbClr val="1A1A1A"/>
                              </a:gs>
                            </a:gsLst>
                            <a:lin ang="5400000" scaled="0"/>
                          </a:gradFill>
                          <a:effectLst/>
                          <a:uLnTx/>
                          <a:uFillTx/>
                          <a:latin typeface="Segoe UI Semibold"/>
                          <a:ea typeface="+mn-ea"/>
                          <a:cs typeface="+mn-cs"/>
                        </a:endParaRPr>
                      </a:p>
                    </p:txBody>
                  </p:sp>
                  <p:cxnSp>
                    <p:nvCxnSpPr>
                      <p:cNvPr id="106" name="Straight Connector 105">
                        <a:extLst>
                          <a:ext uri="{FF2B5EF4-FFF2-40B4-BE49-F238E27FC236}">
                            <a16:creationId xmlns:a16="http://schemas.microsoft.com/office/drawing/2014/main" id="{ADD9DD0E-16B5-22D9-7A65-76174BF38286}"/>
                          </a:ext>
                        </a:extLst>
                      </p:cNvPr>
                      <p:cNvCxnSpPr>
                        <a:cxnSpLocks/>
                      </p:cNvCxnSpPr>
                      <p:nvPr/>
                    </p:nvCxnSpPr>
                    <p:spPr>
                      <a:xfrm>
                        <a:off x="1242450" y="5310797"/>
                        <a:ext cx="920385" cy="0"/>
                      </a:xfrm>
                      <a:prstGeom prst="line">
                        <a:avLst/>
                      </a:pr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cxnSp>
                <p:nvCxnSpPr>
                  <p:cNvPr id="102" name="Straight Connector 101">
                    <a:extLst>
                      <a:ext uri="{FF2B5EF4-FFF2-40B4-BE49-F238E27FC236}">
                        <a16:creationId xmlns:a16="http://schemas.microsoft.com/office/drawing/2014/main" id="{D236EDDB-D27F-0528-B0ED-EAB2D71E067C}"/>
                      </a:ext>
                    </a:extLst>
                  </p:cNvPr>
                  <p:cNvCxnSpPr>
                    <a:cxnSpLocks/>
                  </p:cNvCxnSpPr>
                  <p:nvPr/>
                </p:nvCxnSpPr>
                <p:spPr>
                  <a:xfrm>
                    <a:off x="3659424" y="4782822"/>
                    <a:ext cx="274143" cy="0"/>
                  </a:xfrm>
                  <a:prstGeom prst="line">
                    <a:avLst/>
                  </a:prstGeom>
                  <a:ln w="19050">
                    <a:solidFill>
                      <a:schemeClr val="tx2"/>
                    </a:solidFill>
                    <a:prstDash val="solid"/>
                    <a:headEnd type="arrow" w="sm" len="sm"/>
                    <a:tailEnd type="arrow" w="sm" len="sm"/>
                  </a:ln>
                </p:spPr>
                <p:style>
                  <a:lnRef idx="1">
                    <a:schemeClr val="accent1"/>
                  </a:lnRef>
                  <a:fillRef idx="0">
                    <a:schemeClr val="accent1"/>
                  </a:fillRef>
                  <a:effectRef idx="0">
                    <a:schemeClr val="accent1"/>
                  </a:effectRef>
                  <a:fontRef idx="minor">
                    <a:schemeClr val="tx1"/>
                  </a:fontRef>
                </p:style>
              </p:cxnSp>
            </p:grpSp>
            <p:sp>
              <p:nvSpPr>
                <p:cNvPr id="98" name="Rectangle: Rounded Corners 97">
                  <a:extLst>
                    <a:ext uri="{FF2B5EF4-FFF2-40B4-BE49-F238E27FC236}">
                      <a16:creationId xmlns:a16="http://schemas.microsoft.com/office/drawing/2014/main" id="{1B0664CF-4103-CF4E-4149-86F97BB8C9DF}"/>
                    </a:ext>
                  </a:extLst>
                </p:cNvPr>
                <p:cNvSpPr/>
                <p:nvPr/>
              </p:nvSpPr>
              <p:spPr bwMode="auto">
                <a:xfrm>
                  <a:off x="9734441" y="2118464"/>
                  <a:ext cx="1120250" cy="446899"/>
                </a:xfrm>
                <a:prstGeom prst="roundRect">
                  <a:avLst/>
                </a:prstGeom>
                <a:noFill/>
                <a:ln w="19050" cap="flat" cmpd="sng" algn="ctr">
                  <a:solidFill>
                    <a:srgbClr val="50E6FF"/>
                  </a:solidFill>
                  <a:prstDash val="solid"/>
                </a:ln>
                <a:effectLst/>
              </p:spPr>
              <p:txBody>
                <a:bodyPr rtlCol="0" anchor="ctr"/>
                <a:lstStyle/>
                <a:p>
                  <a:pPr marL="0" marR="0" lvl="0" indent="0" algn="ctr" defTabSz="913879" rtl="0" eaLnBrk="1" fontAlgn="auto" latinLnBrk="0" hangingPunct="1">
                    <a:lnSpc>
                      <a:spcPct val="100000"/>
                    </a:lnSpc>
                    <a:spcBef>
                      <a:spcPts val="0"/>
                    </a:spcBef>
                    <a:spcAft>
                      <a:spcPts val="0"/>
                    </a:spcAft>
                    <a:buClrTx/>
                    <a:buSzTx/>
                    <a:buFontTx/>
                    <a:buNone/>
                    <a:tabLst/>
                    <a:defRPr/>
                  </a:pPr>
                  <a:endParaRPr kumimoji="0" lang="en-US" sz="1762" b="1" i="0" u="none" strike="noStrike" kern="0" cap="none" spc="0" normalizeH="0" baseline="0" noProof="0">
                    <a:ln>
                      <a:noFill/>
                    </a:ln>
                    <a:solidFill>
                      <a:srgbClr val="FFFFFF"/>
                    </a:solidFill>
                    <a:effectLst/>
                    <a:uLnTx/>
                    <a:uFillTx/>
                    <a:latin typeface="Segoe UI Semibold"/>
                    <a:ea typeface="+mn-ea"/>
                    <a:cs typeface="+mn-cs"/>
                  </a:endParaRPr>
                </a:p>
              </p:txBody>
            </p:sp>
            <p:sp>
              <p:nvSpPr>
                <p:cNvPr id="99" name="TextBox 98">
                  <a:extLst>
                    <a:ext uri="{FF2B5EF4-FFF2-40B4-BE49-F238E27FC236}">
                      <a16:creationId xmlns:a16="http://schemas.microsoft.com/office/drawing/2014/main" id="{F3BA7CD9-EBE3-A2B2-8560-46006C325CCE}"/>
                    </a:ext>
                  </a:extLst>
                </p:cNvPr>
                <p:cNvSpPr txBox="1"/>
                <p:nvPr/>
              </p:nvSpPr>
              <p:spPr>
                <a:xfrm>
                  <a:off x="9996386" y="2029077"/>
                  <a:ext cx="596360" cy="194877"/>
                </a:xfrm>
                <a:prstGeom prst="rect">
                  <a:avLst/>
                </a:prstGeom>
                <a:solidFill>
                  <a:srgbClr val="2F2F2F"/>
                </a:solidFill>
              </p:spPr>
              <p:txBody>
                <a:bodyPr wrap="square" lIns="0" tIns="0" rIns="0" bIns="0" rtlCol="0">
                  <a:spAutoFit/>
                </a:bodyPr>
                <a:lstStyle/>
                <a:p>
                  <a:pPr marL="0" marR="0" lvl="0" indent="0" algn="ctr" defTabSz="913879" rtl="0" eaLnBrk="1" fontAlgn="auto" latinLnBrk="0" hangingPunct="1">
                    <a:lnSpc>
                      <a:spcPct val="90000"/>
                    </a:lnSpc>
                    <a:spcBef>
                      <a:spcPts val="0"/>
                    </a:spcBef>
                    <a:spcAft>
                      <a:spcPts val="588"/>
                    </a:spcAft>
                    <a:buClrTx/>
                    <a:buSzTx/>
                    <a:buFontTx/>
                    <a:buNone/>
                    <a:tabLst/>
                    <a:defRPr/>
                  </a:pPr>
                  <a:r>
                    <a:rPr kumimoji="0" lang="en-US" sz="1028" b="1" i="1" u="none" strike="noStrike" kern="1200" cap="none" spc="0" normalizeH="0" baseline="0" noProof="0" dirty="0">
                      <a:ln>
                        <a:noFill/>
                      </a:ln>
                      <a:solidFill>
                        <a:prstClr val="white"/>
                      </a:solidFill>
                      <a:effectLst/>
                      <a:uLnTx/>
                      <a:uFillTx/>
                      <a:latin typeface="Segoe UI Semibold"/>
                      <a:ea typeface="+mn-ea"/>
                      <a:cs typeface="+mn-cs"/>
                    </a:rPr>
                    <a:t>Zone 3</a:t>
                  </a:r>
                  <a:endParaRPr kumimoji="0" lang="en-US" sz="1800" b="1" i="1" u="none" strike="noStrike" kern="1200" cap="none" spc="0" normalizeH="0" baseline="0" noProof="0" dirty="0">
                    <a:ln>
                      <a:noFill/>
                    </a:ln>
                    <a:solidFill>
                      <a:prstClr val="white"/>
                    </a:solidFill>
                    <a:effectLst/>
                    <a:uLnTx/>
                    <a:uFillTx/>
                    <a:latin typeface="Segoe UI Semibold"/>
                    <a:ea typeface="+mn-ea"/>
                    <a:cs typeface="+mn-cs"/>
                  </a:endParaRPr>
                </a:p>
              </p:txBody>
            </p:sp>
          </p:grpSp>
          <p:grpSp>
            <p:nvGrpSpPr>
              <p:cNvPr id="81" name="Group 80">
                <a:extLst>
                  <a:ext uri="{FF2B5EF4-FFF2-40B4-BE49-F238E27FC236}">
                    <a16:creationId xmlns:a16="http://schemas.microsoft.com/office/drawing/2014/main" id="{19C7A988-285B-7AFA-61ED-52CA450F0FD7}"/>
                  </a:ext>
                </a:extLst>
              </p:cNvPr>
              <p:cNvGrpSpPr/>
              <p:nvPr/>
            </p:nvGrpSpPr>
            <p:grpSpPr>
              <a:xfrm>
                <a:off x="8766670" y="7440937"/>
                <a:ext cx="818280" cy="391727"/>
                <a:chOff x="9734441" y="2029077"/>
                <a:chExt cx="1120250" cy="536286"/>
              </a:xfrm>
            </p:grpSpPr>
            <p:grpSp>
              <p:nvGrpSpPr>
                <p:cNvPr id="83" name="Group 82">
                  <a:extLst>
                    <a:ext uri="{FF2B5EF4-FFF2-40B4-BE49-F238E27FC236}">
                      <a16:creationId xmlns:a16="http://schemas.microsoft.com/office/drawing/2014/main" id="{34757D7B-C541-3CFB-2CEF-98E1ACCA92A1}"/>
                    </a:ext>
                  </a:extLst>
                </p:cNvPr>
                <p:cNvGrpSpPr/>
                <p:nvPr/>
              </p:nvGrpSpPr>
              <p:grpSpPr>
                <a:xfrm>
                  <a:off x="9818293" y="2253328"/>
                  <a:ext cx="972173" cy="243489"/>
                  <a:chOff x="3291539" y="4628710"/>
                  <a:chExt cx="1006833" cy="279854"/>
                </a:xfrm>
              </p:grpSpPr>
              <p:grpSp>
                <p:nvGrpSpPr>
                  <p:cNvPr id="86" name="Group 85">
                    <a:extLst>
                      <a:ext uri="{FF2B5EF4-FFF2-40B4-BE49-F238E27FC236}">
                        <a16:creationId xmlns:a16="http://schemas.microsoft.com/office/drawing/2014/main" id="{B4A81B69-DB11-DFBB-5E38-57FB90994DB2}"/>
                      </a:ext>
                    </a:extLst>
                  </p:cNvPr>
                  <p:cNvGrpSpPr/>
                  <p:nvPr/>
                </p:nvGrpSpPr>
                <p:grpSpPr>
                  <a:xfrm>
                    <a:off x="3291539" y="4628710"/>
                    <a:ext cx="404860" cy="279854"/>
                    <a:chOff x="1492896" y="4740617"/>
                    <a:chExt cx="824865" cy="570180"/>
                  </a:xfrm>
                </p:grpSpPr>
                <p:pic>
                  <p:nvPicPr>
                    <p:cNvPr id="93" name="Picture 92">
                      <a:extLst>
                        <a:ext uri="{FF2B5EF4-FFF2-40B4-BE49-F238E27FC236}">
                          <a16:creationId xmlns:a16="http://schemas.microsoft.com/office/drawing/2014/main" id="{7A969352-4103-4AA9-6EA8-2CB76F055381}"/>
                        </a:ext>
                      </a:extLst>
                    </p:cNvPr>
                    <p:cNvPicPr>
                      <a:picLocks noChangeAspect="1"/>
                    </p:cNvPicPr>
                    <p:nvPr/>
                  </p:nvPicPr>
                  <p:blipFill>
                    <a:blip r:embed="rId4"/>
                    <a:stretch>
                      <a:fillRect/>
                    </a:stretch>
                  </p:blipFill>
                  <p:spPr>
                    <a:xfrm>
                      <a:off x="1718659" y="4883442"/>
                      <a:ext cx="373379" cy="350544"/>
                    </a:xfrm>
                    <a:prstGeom prst="rect">
                      <a:avLst/>
                    </a:prstGeom>
                  </p:spPr>
                </p:pic>
                <p:grpSp>
                  <p:nvGrpSpPr>
                    <p:cNvPr id="94" name="Group 93">
                      <a:extLst>
                        <a:ext uri="{FF2B5EF4-FFF2-40B4-BE49-F238E27FC236}">
                          <a16:creationId xmlns:a16="http://schemas.microsoft.com/office/drawing/2014/main" id="{BA2BD3A7-BDF2-56A5-9633-43FE6D8D8D64}"/>
                        </a:ext>
                      </a:extLst>
                    </p:cNvPr>
                    <p:cNvGrpSpPr/>
                    <p:nvPr/>
                  </p:nvGrpSpPr>
                  <p:grpSpPr>
                    <a:xfrm>
                      <a:off x="1492896" y="4740617"/>
                      <a:ext cx="824865" cy="570180"/>
                      <a:chOff x="1431708" y="4740617"/>
                      <a:chExt cx="920385" cy="570180"/>
                    </a:xfrm>
                  </p:grpSpPr>
                  <p:sp>
                    <p:nvSpPr>
                      <p:cNvPr id="95" name="Freeform: Shape 94">
                        <a:extLst>
                          <a:ext uri="{FF2B5EF4-FFF2-40B4-BE49-F238E27FC236}">
                            <a16:creationId xmlns:a16="http://schemas.microsoft.com/office/drawing/2014/main" id="{163CE017-3EAA-7046-CD37-76DEFB95B418}"/>
                          </a:ext>
                        </a:extLst>
                      </p:cNvPr>
                      <p:cNvSpPr>
                        <a:spLocks/>
                      </p:cNvSpPr>
                      <p:nvPr/>
                    </p:nvSpPr>
                    <p:spPr bwMode="auto">
                      <a:xfrm>
                        <a:off x="1504937" y="4740617"/>
                        <a:ext cx="773970" cy="570180"/>
                      </a:xfrm>
                      <a:custGeom>
                        <a:avLst/>
                        <a:gdLst>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534606 w 958033"/>
                          <a:gd name="connsiteY6" fmla="*/ 501949 h 705777"/>
                          <a:gd name="connsiteX7" fmla="*/ 424166 w 958033"/>
                          <a:gd name="connsiteY7" fmla="*/ 501949 h 705777"/>
                          <a:gd name="connsiteX8" fmla="*/ 424166 w 958033"/>
                          <a:gd name="connsiteY8" fmla="*/ 705777 h 705777"/>
                          <a:gd name="connsiteX9" fmla="*/ 0 w 958033"/>
                          <a:gd name="connsiteY9" fmla="*/ 705777 h 705777"/>
                          <a:gd name="connsiteX10" fmla="*/ 0 w 958033"/>
                          <a:gd name="connsiteY10" fmla="*/ 102267 h 705777"/>
                          <a:gd name="connsiteX11" fmla="*/ 200205 w 958033"/>
                          <a:gd name="connsiteY11" fmla="*/ 102267 h 705777"/>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424166 w 958033"/>
                          <a:gd name="connsiteY6" fmla="*/ 501949 h 705777"/>
                          <a:gd name="connsiteX7" fmla="*/ 424166 w 958033"/>
                          <a:gd name="connsiteY7" fmla="*/ 705777 h 705777"/>
                          <a:gd name="connsiteX8" fmla="*/ 0 w 958033"/>
                          <a:gd name="connsiteY8" fmla="*/ 705777 h 705777"/>
                          <a:gd name="connsiteX9" fmla="*/ 0 w 958033"/>
                          <a:gd name="connsiteY9" fmla="*/ 102267 h 705777"/>
                          <a:gd name="connsiteX10" fmla="*/ 200205 w 958033"/>
                          <a:gd name="connsiteY10" fmla="*/ 102267 h 705777"/>
                          <a:gd name="connsiteX11" fmla="*/ 200205 w 958033"/>
                          <a:gd name="connsiteY11" fmla="*/ 0 h 705777"/>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424166 w 958033"/>
                          <a:gd name="connsiteY6" fmla="*/ 705777 h 705777"/>
                          <a:gd name="connsiteX7" fmla="*/ 0 w 958033"/>
                          <a:gd name="connsiteY7" fmla="*/ 705777 h 705777"/>
                          <a:gd name="connsiteX8" fmla="*/ 0 w 958033"/>
                          <a:gd name="connsiteY8" fmla="*/ 102267 h 705777"/>
                          <a:gd name="connsiteX9" fmla="*/ 200205 w 958033"/>
                          <a:gd name="connsiteY9" fmla="*/ 102267 h 705777"/>
                          <a:gd name="connsiteX10" fmla="*/ 200205 w 958033"/>
                          <a:gd name="connsiteY10" fmla="*/ 0 h 705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8033" h="705777">
                            <a:moveTo>
                              <a:pt x="200205" y="0"/>
                            </a:moveTo>
                            <a:lnTo>
                              <a:pt x="757828" y="0"/>
                            </a:lnTo>
                            <a:lnTo>
                              <a:pt x="757828" y="102267"/>
                            </a:lnTo>
                            <a:lnTo>
                              <a:pt x="958033" y="102267"/>
                            </a:lnTo>
                            <a:lnTo>
                              <a:pt x="958033" y="705777"/>
                            </a:lnTo>
                            <a:lnTo>
                              <a:pt x="534606" y="705777"/>
                            </a:lnTo>
                            <a:lnTo>
                              <a:pt x="424166" y="705777"/>
                            </a:lnTo>
                            <a:lnTo>
                              <a:pt x="0" y="705777"/>
                            </a:lnTo>
                            <a:lnTo>
                              <a:pt x="0" y="102267"/>
                            </a:lnTo>
                            <a:lnTo>
                              <a:pt x="200205" y="102267"/>
                            </a:lnTo>
                            <a:lnTo>
                              <a:pt x="200205" y="0"/>
                            </a:lnTo>
                            <a:close/>
                          </a:path>
                        </a:pathLst>
                      </a:custGeom>
                      <a:noFill/>
                      <a:ln w="19050"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62460" tIns="81227" rIns="162460" bIns="81227" numCol="1" anchor="t" anchorCtr="0" compatLnSpc="1">
                        <a:prstTxWarp prst="textNoShape">
                          <a:avLst/>
                        </a:prstTxWarp>
                        <a:noAutofit/>
                      </a:bodyPr>
                      <a:lstStyle/>
                      <a:p>
                        <a:pPr marL="0" marR="0" lvl="0" indent="0" algn="l" defTabSz="1656663" rtl="0" eaLnBrk="1" fontAlgn="auto" latinLnBrk="0" hangingPunct="1">
                          <a:lnSpc>
                            <a:spcPct val="90000"/>
                          </a:lnSpc>
                          <a:spcBef>
                            <a:spcPts val="1065"/>
                          </a:spcBef>
                          <a:spcAft>
                            <a:spcPts val="0"/>
                          </a:spcAft>
                          <a:buClrTx/>
                          <a:buSzTx/>
                          <a:buFontTx/>
                          <a:buNone/>
                          <a:tabLst/>
                          <a:defRPr/>
                        </a:pPr>
                        <a:endParaRPr kumimoji="0" lang="en-US" sz="3200" b="1" i="0" u="none" strike="noStrike" kern="0" cap="none" spc="0" normalizeH="0" baseline="0" noProof="0">
                          <a:ln>
                            <a:noFill/>
                          </a:ln>
                          <a:gradFill>
                            <a:gsLst>
                              <a:gs pos="0">
                                <a:srgbClr val="1A1A1A"/>
                              </a:gs>
                              <a:gs pos="100000">
                                <a:srgbClr val="1A1A1A"/>
                              </a:gs>
                            </a:gsLst>
                            <a:lin ang="5400000" scaled="0"/>
                          </a:gradFill>
                          <a:effectLst/>
                          <a:uLnTx/>
                          <a:uFillTx/>
                          <a:latin typeface="Segoe UI Semibold"/>
                          <a:ea typeface="+mn-ea"/>
                          <a:cs typeface="+mn-cs"/>
                        </a:endParaRPr>
                      </a:p>
                    </p:txBody>
                  </p:sp>
                  <p:cxnSp>
                    <p:nvCxnSpPr>
                      <p:cNvPr id="96" name="Straight Connector 95">
                        <a:extLst>
                          <a:ext uri="{FF2B5EF4-FFF2-40B4-BE49-F238E27FC236}">
                            <a16:creationId xmlns:a16="http://schemas.microsoft.com/office/drawing/2014/main" id="{017CDBE1-799C-5348-7461-34457C0DEAA1}"/>
                          </a:ext>
                        </a:extLst>
                      </p:cNvPr>
                      <p:cNvCxnSpPr>
                        <a:cxnSpLocks/>
                      </p:cNvCxnSpPr>
                      <p:nvPr/>
                    </p:nvCxnSpPr>
                    <p:spPr>
                      <a:xfrm>
                        <a:off x="1431708" y="5310797"/>
                        <a:ext cx="920385" cy="0"/>
                      </a:xfrm>
                      <a:prstGeom prst="line">
                        <a:avLst/>
                      </a:pr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grpSp>
                <p:nvGrpSpPr>
                  <p:cNvPr id="87" name="Group 86">
                    <a:extLst>
                      <a:ext uri="{FF2B5EF4-FFF2-40B4-BE49-F238E27FC236}">
                        <a16:creationId xmlns:a16="http://schemas.microsoft.com/office/drawing/2014/main" id="{AEAA53E9-3E24-C649-8766-5E33C3A357AB}"/>
                      </a:ext>
                    </a:extLst>
                  </p:cNvPr>
                  <p:cNvGrpSpPr/>
                  <p:nvPr/>
                </p:nvGrpSpPr>
                <p:grpSpPr>
                  <a:xfrm>
                    <a:off x="3893512" y="4628710"/>
                    <a:ext cx="404860" cy="279854"/>
                    <a:chOff x="1323280" y="4740617"/>
                    <a:chExt cx="824865" cy="570180"/>
                  </a:xfrm>
                </p:grpSpPr>
                <p:pic>
                  <p:nvPicPr>
                    <p:cNvPr id="89" name="Picture 88">
                      <a:extLst>
                        <a:ext uri="{FF2B5EF4-FFF2-40B4-BE49-F238E27FC236}">
                          <a16:creationId xmlns:a16="http://schemas.microsoft.com/office/drawing/2014/main" id="{563853D3-1B48-B611-BCEA-33B11CEFE08D}"/>
                        </a:ext>
                      </a:extLst>
                    </p:cNvPr>
                    <p:cNvPicPr>
                      <a:picLocks noChangeAspect="1"/>
                    </p:cNvPicPr>
                    <p:nvPr/>
                  </p:nvPicPr>
                  <p:blipFill>
                    <a:blip r:embed="rId4"/>
                    <a:stretch>
                      <a:fillRect/>
                    </a:stretch>
                  </p:blipFill>
                  <p:spPr>
                    <a:xfrm>
                      <a:off x="1548986" y="4883442"/>
                      <a:ext cx="373382" cy="350544"/>
                    </a:xfrm>
                    <a:prstGeom prst="rect">
                      <a:avLst/>
                    </a:prstGeom>
                  </p:spPr>
                </p:pic>
                <p:grpSp>
                  <p:nvGrpSpPr>
                    <p:cNvPr id="90" name="Group 89">
                      <a:extLst>
                        <a:ext uri="{FF2B5EF4-FFF2-40B4-BE49-F238E27FC236}">
                          <a16:creationId xmlns:a16="http://schemas.microsoft.com/office/drawing/2014/main" id="{084D157E-37E6-40E5-A99D-54A985809615}"/>
                        </a:ext>
                      </a:extLst>
                    </p:cNvPr>
                    <p:cNvGrpSpPr/>
                    <p:nvPr/>
                  </p:nvGrpSpPr>
                  <p:grpSpPr>
                    <a:xfrm>
                      <a:off x="1323280" y="4740617"/>
                      <a:ext cx="824865" cy="570180"/>
                      <a:chOff x="1242450" y="4740617"/>
                      <a:chExt cx="920385" cy="570180"/>
                    </a:xfrm>
                  </p:grpSpPr>
                  <p:sp>
                    <p:nvSpPr>
                      <p:cNvPr id="91" name="Freeform: Shape 90">
                        <a:extLst>
                          <a:ext uri="{FF2B5EF4-FFF2-40B4-BE49-F238E27FC236}">
                            <a16:creationId xmlns:a16="http://schemas.microsoft.com/office/drawing/2014/main" id="{C010C689-2780-A85A-5602-D4D0D3BBCFDC}"/>
                          </a:ext>
                        </a:extLst>
                      </p:cNvPr>
                      <p:cNvSpPr>
                        <a:spLocks/>
                      </p:cNvSpPr>
                      <p:nvPr/>
                    </p:nvSpPr>
                    <p:spPr bwMode="auto">
                      <a:xfrm>
                        <a:off x="1315616" y="4740617"/>
                        <a:ext cx="773970" cy="570177"/>
                      </a:xfrm>
                      <a:custGeom>
                        <a:avLst/>
                        <a:gdLst>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534606 w 958033"/>
                          <a:gd name="connsiteY6" fmla="*/ 501949 h 705777"/>
                          <a:gd name="connsiteX7" fmla="*/ 424166 w 958033"/>
                          <a:gd name="connsiteY7" fmla="*/ 501949 h 705777"/>
                          <a:gd name="connsiteX8" fmla="*/ 424166 w 958033"/>
                          <a:gd name="connsiteY8" fmla="*/ 705777 h 705777"/>
                          <a:gd name="connsiteX9" fmla="*/ 0 w 958033"/>
                          <a:gd name="connsiteY9" fmla="*/ 705777 h 705777"/>
                          <a:gd name="connsiteX10" fmla="*/ 0 w 958033"/>
                          <a:gd name="connsiteY10" fmla="*/ 102267 h 705777"/>
                          <a:gd name="connsiteX11" fmla="*/ 200205 w 958033"/>
                          <a:gd name="connsiteY11" fmla="*/ 102267 h 705777"/>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424166 w 958033"/>
                          <a:gd name="connsiteY6" fmla="*/ 501949 h 705777"/>
                          <a:gd name="connsiteX7" fmla="*/ 424166 w 958033"/>
                          <a:gd name="connsiteY7" fmla="*/ 705777 h 705777"/>
                          <a:gd name="connsiteX8" fmla="*/ 0 w 958033"/>
                          <a:gd name="connsiteY8" fmla="*/ 705777 h 705777"/>
                          <a:gd name="connsiteX9" fmla="*/ 0 w 958033"/>
                          <a:gd name="connsiteY9" fmla="*/ 102267 h 705777"/>
                          <a:gd name="connsiteX10" fmla="*/ 200205 w 958033"/>
                          <a:gd name="connsiteY10" fmla="*/ 102267 h 705777"/>
                          <a:gd name="connsiteX11" fmla="*/ 200205 w 958033"/>
                          <a:gd name="connsiteY11" fmla="*/ 0 h 705777"/>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424166 w 958033"/>
                          <a:gd name="connsiteY6" fmla="*/ 705777 h 705777"/>
                          <a:gd name="connsiteX7" fmla="*/ 0 w 958033"/>
                          <a:gd name="connsiteY7" fmla="*/ 705777 h 705777"/>
                          <a:gd name="connsiteX8" fmla="*/ 0 w 958033"/>
                          <a:gd name="connsiteY8" fmla="*/ 102267 h 705777"/>
                          <a:gd name="connsiteX9" fmla="*/ 200205 w 958033"/>
                          <a:gd name="connsiteY9" fmla="*/ 102267 h 705777"/>
                          <a:gd name="connsiteX10" fmla="*/ 200205 w 958033"/>
                          <a:gd name="connsiteY10" fmla="*/ 0 h 705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8033" h="705777">
                            <a:moveTo>
                              <a:pt x="200205" y="0"/>
                            </a:moveTo>
                            <a:lnTo>
                              <a:pt x="757828" y="0"/>
                            </a:lnTo>
                            <a:lnTo>
                              <a:pt x="757828" y="102267"/>
                            </a:lnTo>
                            <a:lnTo>
                              <a:pt x="958033" y="102267"/>
                            </a:lnTo>
                            <a:lnTo>
                              <a:pt x="958033" y="705777"/>
                            </a:lnTo>
                            <a:lnTo>
                              <a:pt x="534606" y="705777"/>
                            </a:lnTo>
                            <a:lnTo>
                              <a:pt x="424166" y="705777"/>
                            </a:lnTo>
                            <a:lnTo>
                              <a:pt x="0" y="705777"/>
                            </a:lnTo>
                            <a:lnTo>
                              <a:pt x="0" y="102267"/>
                            </a:lnTo>
                            <a:lnTo>
                              <a:pt x="200205" y="102267"/>
                            </a:lnTo>
                            <a:lnTo>
                              <a:pt x="200205" y="0"/>
                            </a:lnTo>
                            <a:close/>
                          </a:path>
                        </a:pathLst>
                      </a:custGeom>
                      <a:noFill/>
                      <a:ln w="19050"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62460" tIns="81227" rIns="162460" bIns="81227" numCol="1" anchor="t" anchorCtr="0" compatLnSpc="1">
                        <a:prstTxWarp prst="textNoShape">
                          <a:avLst/>
                        </a:prstTxWarp>
                        <a:noAutofit/>
                      </a:bodyPr>
                      <a:lstStyle/>
                      <a:p>
                        <a:pPr marL="0" marR="0" lvl="0" indent="0" algn="l" defTabSz="1656663" rtl="0" eaLnBrk="1" fontAlgn="auto" latinLnBrk="0" hangingPunct="1">
                          <a:lnSpc>
                            <a:spcPct val="90000"/>
                          </a:lnSpc>
                          <a:spcBef>
                            <a:spcPts val="1065"/>
                          </a:spcBef>
                          <a:spcAft>
                            <a:spcPts val="0"/>
                          </a:spcAft>
                          <a:buClrTx/>
                          <a:buSzTx/>
                          <a:buFontTx/>
                          <a:buNone/>
                          <a:tabLst/>
                          <a:defRPr/>
                        </a:pPr>
                        <a:endParaRPr kumimoji="0" lang="en-US" sz="3200" b="1" i="0" u="none" strike="noStrike" kern="0" cap="none" spc="0" normalizeH="0" baseline="0" noProof="0">
                          <a:ln>
                            <a:noFill/>
                          </a:ln>
                          <a:gradFill>
                            <a:gsLst>
                              <a:gs pos="0">
                                <a:srgbClr val="1A1A1A"/>
                              </a:gs>
                              <a:gs pos="100000">
                                <a:srgbClr val="1A1A1A"/>
                              </a:gs>
                            </a:gsLst>
                            <a:lin ang="5400000" scaled="0"/>
                          </a:gradFill>
                          <a:effectLst/>
                          <a:uLnTx/>
                          <a:uFillTx/>
                          <a:latin typeface="Segoe UI Semibold"/>
                          <a:ea typeface="+mn-ea"/>
                          <a:cs typeface="+mn-cs"/>
                        </a:endParaRPr>
                      </a:p>
                    </p:txBody>
                  </p:sp>
                  <p:cxnSp>
                    <p:nvCxnSpPr>
                      <p:cNvPr id="92" name="Straight Connector 91">
                        <a:extLst>
                          <a:ext uri="{FF2B5EF4-FFF2-40B4-BE49-F238E27FC236}">
                            <a16:creationId xmlns:a16="http://schemas.microsoft.com/office/drawing/2014/main" id="{6C508B7B-F06C-633F-DFE4-1D56C20A7654}"/>
                          </a:ext>
                        </a:extLst>
                      </p:cNvPr>
                      <p:cNvCxnSpPr>
                        <a:cxnSpLocks/>
                      </p:cNvCxnSpPr>
                      <p:nvPr/>
                    </p:nvCxnSpPr>
                    <p:spPr>
                      <a:xfrm>
                        <a:off x="1242450" y="5310797"/>
                        <a:ext cx="920385" cy="0"/>
                      </a:xfrm>
                      <a:prstGeom prst="line">
                        <a:avLst/>
                      </a:pr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cxnSp>
                <p:nvCxnSpPr>
                  <p:cNvPr id="88" name="Straight Connector 87">
                    <a:extLst>
                      <a:ext uri="{FF2B5EF4-FFF2-40B4-BE49-F238E27FC236}">
                        <a16:creationId xmlns:a16="http://schemas.microsoft.com/office/drawing/2014/main" id="{FBAE2D91-529F-37C8-9010-45895803EE00}"/>
                      </a:ext>
                    </a:extLst>
                  </p:cNvPr>
                  <p:cNvCxnSpPr>
                    <a:cxnSpLocks/>
                  </p:cNvCxnSpPr>
                  <p:nvPr/>
                </p:nvCxnSpPr>
                <p:spPr>
                  <a:xfrm>
                    <a:off x="3659424" y="4782822"/>
                    <a:ext cx="274143" cy="0"/>
                  </a:xfrm>
                  <a:prstGeom prst="line">
                    <a:avLst/>
                  </a:prstGeom>
                  <a:ln w="19050">
                    <a:solidFill>
                      <a:schemeClr val="tx2"/>
                    </a:solidFill>
                    <a:prstDash val="solid"/>
                    <a:headEnd type="arrow" w="sm" len="sm"/>
                    <a:tailEnd type="arrow" w="sm" len="sm"/>
                  </a:ln>
                </p:spPr>
                <p:style>
                  <a:lnRef idx="1">
                    <a:schemeClr val="accent1"/>
                  </a:lnRef>
                  <a:fillRef idx="0">
                    <a:schemeClr val="accent1"/>
                  </a:fillRef>
                  <a:effectRef idx="0">
                    <a:schemeClr val="accent1"/>
                  </a:effectRef>
                  <a:fontRef idx="minor">
                    <a:schemeClr val="tx1"/>
                  </a:fontRef>
                </p:style>
              </p:cxnSp>
            </p:grpSp>
            <p:sp>
              <p:nvSpPr>
                <p:cNvPr id="84" name="Rectangle: Rounded Corners 83">
                  <a:extLst>
                    <a:ext uri="{FF2B5EF4-FFF2-40B4-BE49-F238E27FC236}">
                      <a16:creationId xmlns:a16="http://schemas.microsoft.com/office/drawing/2014/main" id="{CD23CF40-3878-7CA5-D45A-DD8DD8FCDB29}"/>
                    </a:ext>
                  </a:extLst>
                </p:cNvPr>
                <p:cNvSpPr/>
                <p:nvPr/>
              </p:nvSpPr>
              <p:spPr bwMode="auto">
                <a:xfrm>
                  <a:off x="9734441" y="2118464"/>
                  <a:ext cx="1120250" cy="446899"/>
                </a:xfrm>
                <a:prstGeom prst="roundRect">
                  <a:avLst/>
                </a:prstGeom>
                <a:noFill/>
                <a:ln w="19050" cap="flat" cmpd="sng" algn="ctr">
                  <a:solidFill>
                    <a:srgbClr val="50E6FF"/>
                  </a:solidFill>
                  <a:prstDash val="solid"/>
                </a:ln>
                <a:effectLst/>
              </p:spPr>
              <p:txBody>
                <a:bodyPr rtlCol="0" anchor="ctr"/>
                <a:lstStyle/>
                <a:p>
                  <a:pPr marL="0" marR="0" lvl="0" indent="0" algn="ctr" defTabSz="913879" rtl="0" eaLnBrk="1" fontAlgn="auto" latinLnBrk="0" hangingPunct="1">
                    <a:lnSpc>
                      <a:spcPct val="100000"/>
                    </a:lnSpc>
                    <a:spcBef>
                      <a:spcPts val="0"/>
                    </a:spcBef>
                    <a:spcAft>
                      <a:spcPts val="0"/>
                    </a:spcAft>
                    <a:buClrTx/>
                    <a:buSzTx/>
                    <a:buFontTx/>
                    <a:buNone/>
                    <a:tabLst/>
                    <a:defRPr/>
                  </a:pPr>
                  <a:endParaRPr kumimoji="0" lang="en-US" sz="1762" b="1" i="0" u="none" strike="noStrike" kern="0" cap="none" spc="0" normalizeH="0" baseline="0" noProof="0">
                    <a:ln>
                      <a:noFill/>
                    </a:ln>
                    <a:solidFill>
                      <a:srgbClr val="FFFFFF"/>
                    </a:solidFill>
                    <a:effectLst/>
                    <a:uLnTx/>
                    <a:uFillTx/>
                    <a:latin typeface="Segoe UI Semibold"/>
                    <a:ea typeface="+mn-ea"/>
                    <a:cs typeface="+mn-cs"/>
                  </a:endParaRPr>
                </a:p>
              </p:txBody>
            </p:sp>
            <p:sp>
              <p:nvSpPr>
                <p:cNvPr id="85" name="TextBox 84">
                  <a:extLst>
                    <a:ext uri="{FF2B5EF4-FFF2-40B4-BE49-F238E27FC236}">
                      <a16:creationId xmlns:a16="http://schemas.microsoft.com/office/drawing/2014/main" id="{100A2150-065A-9374-33D0-C8DBB63E590A}"/>
                    </a:ext>
                  </a:extLst>
                </p:cNvPr>
                <p:cNvSpPr txBox="1"/>
                <p:nvPr/>
              </p:nvSpPr>
              <p:spPr>
                <a:xfrm>
                  <a:off x="10009960" y="2029077"/>
                  <a:ext cx="569213" cy="194877"/>
                </a:xfrm>
                <a:prstGeom prst="rect">
                  <a:avLst/>
                </a:prstGeom>
                <a:solidFill>
                  <a:srgbClr val="2F2F2F"/>
                </a:solidFill>
              </p:spPr>
              <p:txBody>
                <a:bodyPr wrap="square" lIns="0" tIns="0" rIns="0" bIns="0" rtlCol="0">
                  <a:spAutoFit/>
                </a:bodyPr>
                <a:lstStyle/>
                <a:p>
                  <a:pPr marL="0" marR="0" lvl="0" indent="0" algn="ctr" defTabSz="913879" rtl="0" eaLnBrk="1" fontAlgn="auto" latinLnBrk="0" hangingPunct="1">
                    <a:lnSpc>
                      <a:spcPct val="90000"/>
                    </a:lnSpc>
                    <a:spcBef>
                      <a:spcPts val="0"/>
                    </a:spcBef>
                    <a:spcAft>
                      <a:spcPts val="588"/>
                    </a:spcAft>
                    <a:buClrTx/>
                    <a:buSzTx/>
                    <a:buFontTx/>
                    <a:buNone/>
                    <a:tabLst/>
                    <a:defRPr/>
                  </a:pPr>
                  <a:r>
                    <a:rPr kumimoji="0" lang="en-US" sz="1028" b="1" i="1" u="none" strike="noStrike" kern="1200" cap="none" spc="0" normalizeH="0" baseline="0" noProof="0" dirty="0">
                      <a:ln>
                        <a:noFill/>
                      </a:ln>
                      <a:solidFill>
                        <a:prstClr val="white"/>
                      </a:solidFill>
                      <a:effectLst/>
                      <a:uLnTx/>
                      <a:uFillTx/>
                      <a:latin typeface="Segoe UI Semibold"/>
                      <a:ea typeface="+mn-ea"/>
                      <a:cs typeface="+mn-cs"/>
                    </a:rPr>
                    <a:t>Zone 1</a:t>
                  </a:r>
                  <a:endParaRPr kumimoji="0" lang="en-US" sz="1800" b="1" i="1" u="none" strike="noStrike" kern="1200" cap="none" spc="0" normalizeH="0" baseline="0" noProof="0" dirty="0">
                    <a:ln>
                      <a:noFill/>
                    </a:ln>
                    <a:solidFill>
                      <a:prstClr val="white"/>
                    </a:solidFill>
                    <a:effectLst/>
                    <a:uLnTx/>
                    <a:uFillTx/>
                    <a:latin typeface="Segoe UI Semibold"/>
                    <a:ea typeface="+mn-ea"/>
                    <a:cs typeface="+mn-cs"/>
                  </a:endParaRPr>
                </a:p>
              </p:txBody>
            </p:sp>
          </p:grpSp>
          <p:sp>
            <p:nvSpPr>
              <p:cNvPr id="82" name="TextBox 81">
                <a:extLst>
                  <a:ext uri="{FF2B5EF4-FFF2-40B4-BE49-F238E27FC236}">
                    <a16:creationId xmlns:a16="http://schemas.microsoft.com/office/drawing/2014/main" id="{B8DA0BFC-8FB8-4551-5514-1E9492500661}"/>
                  </a:ext>
                </a:extLst>
              </p:cNvPr>
              <p:cNvSpPr txBox="1"/>
              <p:nvPr/>
            </p:nvSpPr>
            <p:spPr>
              <a:xfrm>
                <a:off x="8851459" y="7194684"/>
                <a:ext cx="555896" cy="162865"/>
              </a:xfrm>
              <a:prstGeom prst="rect">
                <a:avLst/>
              </a:prstGeom>
              <a:solidFill>
                <a:srgbClr val="2F2F2F"/>
              </a:solidFill>
            </p:spPr>
            <p:txBody>
              <a:bodyPr wrap="square" lIns="0" tIns="0" rIns="0" bIns="0" rtlCol="0">
                <a:spAutoFit/>
              </a:bodyPr>
              <a:lstStyle/>
              <a:p>
                <a:pPr marL="0" marR="0" lvl="0" indent="0" algn="ctr" defTabSz="913962" rtl="0" eaLnBrk="1" fontAlgn="auto" latinLnBrk="0" hangingPunct="1">
                  <a:lnSpc>
                    <a:spcPct val="90000"/>
                  </a:lnSpc>
                  <a:spcBef>
                    <a:spcPts val="0"/>
                  </a:spcBef>
                  <a:spcAft>
                    <a:spcPts val="588"/>
                  </a:spcAft>
                  <a:buClrTx/>
                  <a:buSzTx/>
                  <a:buFontTx/>
                  <a:buNone/>
                  <a:tabLst/>
                  <a:defRPr/>
                </a:pPr>
                <a:r>
                  <a:rPr kumimoji="0" lang="en-US" sz="1176" b="1" i="0" u="none" strike="noStrike" kern="1200" cap="none" spc="0" normalizeH="0" baseline="0" noProof="0" dirty="0">
                    <a:ln>
                      <a:noFill/>
                    </a:ln>
                    <a:solidFill>
                      <a:prstClr val="white"/>
                    </a:solidFill>
                    <a:effectLst/>
                    <a:uLnTx/>
                    <a:uFillTx/>
                    <a:latin typeface="Segoe UI"/>
                    <a:ea typeface="+mn-ea"/>
                    <a:cs typeface="+mn-cs"/>
                  </a:rPr>
                  <a:t>Region</a:t>
                </a:r>
                <a:endParaRPr kumimoji="0" lang="en-US" sz="2353" b="1" i="0" u="none" strike="noStrike" kern="1200" cap="none" spc="0" normalizeH="0" baseline="0" noProof="0" dirty="0">
                  <a:ln>
                    <a:noFill/>
                  </a:ln>
                  <a:solidFill>
                    <a:prstClr val="white"/>
                  </a:solidFill>
                  <a:effectLst/>
                  <a:uLnTx/>
                  <a:uFillTx/>
                  <a:latin typeface="Segoe UI"/>
                  <a:ea typeface="+mn-ea"/>
                  <a:cs typeface="+mn-cs"/>
                </a:endParaRPr>
              </a:p>
            </p:txBody>
          </p:sp>
        </p:grpSp>
        <p:grpSp>
          <p:nvGrpSpPr>
            <p:cNvPr id="73" name="Group 72">
              <a:extLst>
                <a:ext uri="{FF2B5EF4-FFF2-40B4-BE49-F238E27FC236}">
                  <a16:creationId xmlns:a16="http://schemas.microsoft.com/office/drawing/2014/main" id="{05A3FC98-1D9A-2174-EBB4-25EC5EB2D2A1}"/>
                </a:ext>
              </a:extLst>
            </p:cNvPr>
            <p:cNvGrpSpPr/>
            <p:nvPr/>
          </p:nvGrpSpPr>
          <p:grpSpPr>
            <a:xfrm>
              <a:off x="6690123" y="7559349"/>
              <a:ext cx="228600" cy="228600"/>
              <a:chOff x="1529358" y="2507698"/>
              <a:chExt cx="228600" cy="228600"/>
            </a:xfrm>
          </p:grpSpPr>
          <p:sp>
            <p:nvSpPr>
              <p:cNvPr id="74" name="Oval 5">
                <a:extLst>
                  <a:ext uri="{FF2B5EF4-FFF2-40B4-BE49-F238E27FC236}">
                    <a16:creationId xmlns:a16="http://schemas.microsoft.com/office/drawing/2014/main" id="{1F80EB20-5E24-C00D-664A-BDCAEF52A2DB}"/>
                  </a:ext>
                </a:extLst>
              </p:cNvPr>
              <p:cNvSpPr>
                <a:spLocks noChangeArrowheads="1"/>
              </p:cNvSpPr>
              <p:nvPr/>
            </p:nvSpPr>
            <p:spPr bwMode="auto">
              <a:xfrm>
                <a:off x="1529358" y="2507698"/>
                <a:ext cx="228600" cy="228600"/>
              </a:xfrm>
              <a:prstGeom prst="ellipse">
                <a:avLst/>
              </a:prstGeom>
              <a:solidFill>
                <a:srgbClr val="C00000"/>
              </a:solidFill>
              <a:ln w="19050" cap="flat">
                <a:noFill/>
                <a:prstDash val="solid"/>
                <a:miter lim="800000"/>
                <a:headEnd/>
                <a:tailEnd/>
              </a:ln>
            </p:spPr>
            <p:txBody>
              <a:bodyPr vert="horz" wrap="square" lIns="49394" tIns="24696" rIns="49394" bIns="24696" numCol="1" anchor="t" anchorCtr="0" compatLnSpc="1">
                <a:prstTxWarp prst="textNoShape">
                  <a:avLst/>
                </a:prstTxWarp>
              </a:bodyPr>
              <a:lstStyle/>
              <a:p>
                <a:pPr marL="0" marR="0" lvl="0" indent="0" algn="l" defTabSz="503708"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000000"/>
                  </a:solidFill>
                  <a:effectLst/>
                  <a:uLnTx/>
                  <a:uFillTx/>
                  <a:latin typeface="Segoe UI"/>
                  <a:ea typeface="+mn-ea"/>
                  <a:cs typeface="+mn-cs"/>
                </a:endParaRPr>
              </a:p>
            </p:txBody>
          </p:sp>
          <p:sp>
            <p:nvSpPr>
              <p:cNvPr id="75" name="LightningBolt_E945" title="Icon of a lightning bolt">
                <a:extLst>
                  <a:ext uri="{FF2B5EF4-FFF2-40B4-BE49-F238E27FC236}">
                    <a16:creationId xmlns:a16="http://schemas.microsoft.com/office/drawing/2014/main" id="{F6CE1609-7B91-CDEE-20EF-BEAE3143BF4C}"/>
                  </a:ext>
                </a:extLst>
              </p:cNvPr>
              <p:cNvSpPr>
                <a:spLocks noChangeAspect="1"/>
              </p:cNvSpPr>
              <p:nvPr/>
            </p:nvSpPr>
            <p:spPr bwMode="auto">
              <a:xfrm>
                <a:off x="1595504" y="2550057"/>
                <a:ext cx="105856" cy="148380"/>
              </a:xfrm>
              <a:custGeom>
                <a:avLst/>
                <a:gdLst>
                  <a:gd name="T0" fmla="*/ 481 w 2961"/>
                  <a:gd name="T1" fmla="*/ 4132 h 4132"/>
                  <a:gd name="T2" fmla="*/ 2961 w 2961"/>
                  <a:gd name="T3" fmla="*/ 1653 h 4132"/>
                  <a:gd name="T4" fmla="*/ 1652 w 2961"/>
                  <a:gd name="T5" fmla="*/ 1653 h 4132"/>
                  <a:gd name="T6" fmla="*/ 2479 w 2961"/>
                  <a:gd name="T7" fmla="*/ 0 h 4132"/>
                  <a:gd name="T8" fmla="*/ 1239 w 2961"/>
                  <a:gd name="T9" fmla="*/ 0 h 4132"/>
                  <a:gd name="T10" fmla="*/ 0 w 2961"/>
                  <a:gd name="T11" fmla="*/ 2479 h 4132"/>
                  <a:gd name="T12" fmla="*/ 964 w 2961"/>
                  <a:gd name="T13" fmla="*/ 2479 h 4132"/>
                  <a:gd name="T14" fmla="*/ 137 w 2961"/>
                  <a:gd name="T15" fmla="*/ 4132 h 4132"/>
                  <a:gd name="T16" fmla="*/ 481 w 2961"/>
                  <a:gd name="T17" fmla="*/ 4132 h 4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61" h="4132">
                    <a:moveTo>
                      <a:pt x="481" y="4132"/>
                    </a:moveTo>
                    <a:lnTo>
                      <a:pt x="2961" y="1653"/>
                    </a:lnTo>
                    <a:lnTo>
                      <a:pt x="1652" y="1653"/>
                    </a:lnTo>
                    <a:lnTo>
                      <a:pt x="2479" y="0"/>
                    </a:lnTo>
                    <a:lnTo>
                      <a:pt x="1239" y="0"/>
                    </a:lnTo>
                    <a:lnTo>
                      <a:pt x="0" y="2479"/>
                    </a:lnTo>
                    <a:lnTo>
                      <a:pt x="964" y="2479"/>
                    </a:lnTo>
                    <a:lnTo>
                      <a:pt x="137" y="4132"/>
                    </a:lnTo>
                    <a:lnTo>
                      <a:pt x="481" y="4132"/>
                    </a:lnTo>
                    <a:close/>
                  </a:path>
                </a:pathLst>
              </a:custGeom>
              <a:solidFill>
                <a:schemeClr val="bg2"/>
              </a:solidFill>
              <a:ln w="19050" cap="sq">
                <a:noFill/>
                <a:prstDash val="solid"/>
                <a:miter lim="800000"/>
                <a:headEnd/>
                <a:tailEnd/>
              </a:ln>
            </p:spPr>
            <p:txBody>
              <a:bodyPr vert="horz" wrap="square" lIns="49394" tIns="24696" rIns="49394" bIns="24696" numCol="1" anchor="t" anchorCtr="0" compatLnSpc="1">
                <a:prstTxWarp prst="textNoShape">
                  <a:avLst/>
                </a:prstTxWarp>
              </a:bodyPr>
              <a:lstStyle/>
              <a:p>
                <a:pPr marL="0" marR="0" lvl="0" indent="0" algn="l" defTabSz="503708" rtl="0" eaLnBrk="1" fontAlgn="auto" latinLnBrk="0" hangingPunct="1">
                  <a:lnSpc>
                    <a:spcPct val="100000"/>
                  </a:lnSpc>
                  <a:spcBef>
                    <a:spcPts val="0"/>
                  </a:spcBef>
                  <a:spcAft>
                    <a:spcPts val="0"/>
                  </a:spcAft>
                  <a:buClrTx/>
                  <a:buSzTx/>
                  <a:buFontTx/>
                  <a:buNone/>
                  <a:tabLst/>
                  <a:defRPr/>
                </a:pPr>
                <a:endParaRPr kumimoji="0" lang="en-US" sz="294"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grpSp>
        <p:nvGrpSpPr>
          <p:cNvPr id="127" name="Group 126">
            <a:extLst>
              <a:ext uri="{FF2B5EF4-FFF2-40B4-BE49-F238E27FC236}">
                <a16:creationId xmlns:a16="http://schemas.microsoft.com/office/drawing/2014/main" id="{56AF8F2A-44AF-69F9-1F86-75E9B8FAEE82}"/>
              </a:ext>
            </a:extLst>
          </p:cNvPr>
          <p:cNvGrpSpPr/>
          <p:nvPr/>
        </p:nvGrpSpPr>
        <p:grpSpPr>
          <a:xfrm>
            <a:off x="9045979" y="1898055"/>
            <a:ext cx="2198772" cy="1693610"/>
            <a:chOff x="8984657" y="1992511"/>
            <a:chExt cx="2198772" cy="1693610"/>
          </a:xfrm>
        </p:grpSpPr>
        <p:grpSp>
          <p:nvGrpSpPr>
            <p:cNvPr id="128" name="Group 127">
              <a:extLst>
                <a:ext uri="{FF2B5EF4-FFF2-40B4-BE49-F238E27FC236}">
                  <a16:creationId xmlns:a16="http://schemas.microsoft.com/office/drawing/2014/main" id="{CAB5F134-A16A-9E2F-B8C2-3A88A877BDDB}"/>
                </a:ext>
              </a:extLst>
            </p:cNvPr>
            <p:cNvGrpSpPr/>
            <p:nvPr/>
          </p:nvGrpSpPr>
          <p:grpSpPr>
            <a:xfrm>
              <a:off x="8984657" y="2027023"/>
              <a:ext cx="2142525" cy="1659098"/>
              <a:chOff x="8102470" y="7112930"/>
              <a:chExt cx="2142525" cy="1659098"/>
            </a:xfrm>
          </p:grpSpPr>
          <p:sp>
            <p:nvSpPr>
              <p:cNvPr id="132" name="Rectangle: Rounded Corners 131">
                <a:extLst>
                  <a:ext uri="{FF2B5EF4-FFF2-40B4-BE49-F238E27FC236}">
                    <a16:creationId xmlns:a16="http://schemas.microsoft.com/office/drawing/2014/main" id="{1B844915-C4B9-AAF0-5DD1-EA041ABCEE90}"/>
                  </a:ext>
                </a:extLst>
              </p:cNvPr>
              <p:cNvSpPr/>
              <p:nvPr/>
            </p:nvSpPr>
            <p:spPr bwMode="auto">
              <a:xfrm>
                <a:off x="8102470" y="7193621"/>
                <a:ext cx="2142525" cy="1578407"/>
              </a:xfrm>
              <a:prstGeom prst="roundRect">
                <a:avLst>
                  <a:gd name="adj" fmla="val 0"/>
                </a:avLst>
              </a:prstGeom>
              <a:noFill/>
              <a:ln w="19050" cap="flat" cmpd="sng" algn="ctr">
                <a:solidFill>
                  <a:schemeClr val="bg1"/>
                </a:solidFill>
                <a:prstDash val="sysDot"/>
                <a:headEnd type="none" w="med" len="med"/>
                <a:tailEnd type="none" w="med" len="med"/>
              </a:ln>
              <a:effectLst/>
            </p:spPr>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marL="0" marR="0" lvl="0" indent="0" algn="ctr" defTabSz="913614" rtl="0" eaLnBrk="1" fontAlgn="base" latinLnBrk="0" hangingPunct="1">
                  <a:lnSpc>
                    <a:spcPct val="90000"/>
                  </a:lnSpc>
                  <a:spcBef>
                    <a:spcPct val="0"/>
                  </a:spcBef>
                  <a:spcAft>
                    <a:spcPct val="0"/>
                  </a:spcAft>
                  <a:buClrTx/>
                  <a:buSzTx/>
                  <a:buFontTx/>
                  <a:buNone/>
                  <a:tabLst/>
                  <a:defRPr/>
                </a:pPr>
                <a:endParaRPr kumimoji="0" lang="en-US" sz="2353" b="1"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grpSp>
            <p:nvGrpSpPr>
              <p:cNvPr id="133" name="Group 132">
                <a:extLst>
                  <a:ext uri="{FF2B5EF4-FFF2-40B4-BE49-F238E27FC236}">
                    <a16:creationId xmlns:a16="http://schemas.microsoft.com/office/drawing/2014/main" id="{A1B72AF2-B113-684D-9808-2CA4D5B1FA70}"/>
                  </a:ext>
                </a:extLst>
              </p:cNvPr>
              <p:cNvGrpSpPr/>
              <p:nvPr/>
            </p:nvGrpSpPr>
            <p:grpSpPr>
              <a:xfrm>
                <a:off x="8739927" y="7865690"/>
                <a:ext cx="867609" cy="216018"/>
                <a:chOff x="9669274" y="2735571"/>
                <a:chExt cx="1187783" cy="295735"/>
              </a:xfrm>
            </p:grpSpPr>
            <p:cxnSp>
              <p:nvCxnSpPr>
                <p:cNvPr id="181" name="Straight Connector 180">
                  <a:extLst>
                    <a:ext uri="{FF2B5EF4-FFF2-40B4-BE49-F238E27FC236}">
                      <a16:creationId xmlns:a16="http://schemas.microsoft.com/office/drawing/2014/main" id="{82995910-60ED-F5B7-F56C-E0DFDD907179}"/>
                    </a:ext>
                  </a:extLst>
                </p:cNvPr>
                <p:cNvCxnSpPr>
                  <a:cxnSpLocks/>
                </p:cNvCxnSpPr>
                <p:nvPr/>
              </p:nvCxnSpPr>
              <p:spPr>
                <a:xfrm flipV="1">
                  <a:off x="9669274" y="2735571"/>
                  <a:ext cx="344801" cy="295735"/>
                </a:xfrm>
                <a:prstGeom prst="line">
                  <a:avLst/>
                </a:prstGeom>
                <a:ln w="19050">
                  <a:solidFill>
                    <a:srgbClr val="50E6FF"/>
                  </a:solidFill>
                  <a:prstDash val="solid"/>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8B419EE1-A39B-7C41-AE42-E6C84A6FA2B2}"/>
                    </a:ext>
                  </a:extLst>
                </p:cNvPr>
                <p:cNvCxnSpPr>
                  <a:cxnSpLocks/>
                </p:cNvCxnSpPr>
                <p:nvPr/>
              </p:nvCxnSpPr>
              <p:spPr>
                <a:xfrm flipH="1" flipV="1">
                  <a:off x="10512256" y="2735571"/>
                  <a:ext cx="344801" cy="295735"/>
                </a:xfrm>
                <a:prstGeom prst="line">
                  <a:avLst/>
                </a:prstGeom>
                <a:ln w="19050">
                  <a:solidFill>
                    <a:srgbClr val="50E6FF"/>
                  </a:solidFill>
                  <a:prstDash val="solid"/>
                  <a:headEnd type="arrow" w="sm" len="sm"/>
                  <a:tailEnd type="arrow" w="sm" len="sm"/>
                </a:ln>
              </p:spPr>
              <p:style>
                <a:lnRef idx="1">
                  <a:schemeClr val="accent1"/>
                </a:lnRef>
                <a:fillRef idx="0">
                  <a:schemeClr val="accent1"/>
                </a:fillRef>
                <a:effectRef idx="0">
                  <a:schemeClr val="accent1"/>
                </a:effectRef>
                <a:fontRef idx="minor">
                  <a:schemeClr val="tx1"/>
                </a:fontRef>
              </p:style>
            </p:cxnSp>
          </p:grpSp>
          <p:grpSp>
            <p:nvGrpSpPr>
              <p:cNvPr id="134" name="Group 133">
                <a:extLst>
                  <a:ext uri="{FF2B5EF4-FFF2-40B4-BE49-F238E27FC236}">
                    <a16:creationId xmlns:a16="http://schemas.microsoft.com/office/drawing/2014/main" id="{34C9565E-AE80-0D66-A4AB-F1259173286A}"/>
                  </a:ext>
                </a:extLst>
              </p:cNvPr>
              <p:cNvGrpSpPr/>
              <p:nvPr/>
            </p:nvGrpSpPr>
            <p:grpSpPr>
              <a:xfrm>
                <a:off x="8181006" y="8104536"/>
                <a:ext cx="818280" cy="391727"/>
                <a:chOff x="9734441" y="2029077"/>
                <a:chExt cx="1120250" cy="536286"/>
              </a:xfrm>
            </p:grpSpPr>
            <p:grpSp>
              <p:nvGrpSpPr>
                <p:cNvPr id="167" name="Group 166">
                  <a:extLst>
                    <a:ext uri="{FF2B5EF4-FFF2-40B4-BE49-F238E27FC236}">
                      <a16:creationId xmlns:a16="http://schemas.microsoft.com/office/drawing/2014/main" id="{C137DF27-9DD8-8AFC-8CA8-17301BC76F50}"/>
                    </a:ext>
                  </a:extLst>
                </p:cNvPr>
                <p:cNvGrpSpPr/>
                <p:nvPr/>
              </p:nvGrpSpPr>
              <p:grpSpPr>
                <a:xfrm>
                  <a:off x="9818293" y="2253328"/>
                  <a:ext cx="972173" cy="243489"/>
                  <a:chOff x="3291539" y="4628710"/>
                  <a:chExt cx="1006833" cy="279854"/>
                </a:xfrm>
              </p:grpSpPr>
              <p:grpSp>
                <p:nvGrpSpPr>
                  <p:cNvPr id="170" name="Group 169">
                    <a:extLst>
                      <a:ext uri="{FF2B5EF4-FFF2-40B4-BE49-F238E27FC236}">
                        <a16:creationId xmlns:a16="http://schemas.microsoft.com/office/drawing/2014/main" id="{B6B75B47-5412-B5BF-B667-3CF8560C1BEF}"/>
                      </a:ext>
                    </a:extLst>
                  </p:cNvPr>
                  <p:cNvGrpSpPr/>
                  <p:nvPr/>
                </p:nvGrpSpPr>
                <p:grpSpPr>
                  <a:xfrm>
                    <a:off x="3291539" y="4628710"/>
                    <a:ext cx="404860" cy="279854"/>
                    <a:chOff x="1492896" y="4740617"/>
                    <a:chExt cx="824865" cy="570180"/>
                  </a:xfrm>
                </p:grpSpPr>
                <p:pic>
                  <p:nvPicPr>
                    <p:cNvPr id="177" name="Picture 176">
                      <a:extLst>
                        <a:ext uri="{FF2B5EF4-FFF2-40B4-BE49-F238E27FC236}">
                          <a16:creationId xmlns:a16="http://schemas.microsoft.com/office/drawing/2014/main" id="{D6FA36DA-A3A8-04C5-7A10-B9E6640F617C}"/>
                        </a:ext>
                      </a:extLst>
                    </p:cNvPr>
                    <p:cNvPicPr>
                      <a:picLocks noChangeAspect="1"/>
                    </p:cNvPicPr>
                    <p:nvPr/>
                  </p:nvPicPr>
                  <p:blipFill>
                    <a:blip r:embed="rId4"/>
                    <a:stretch>
                      <a:fillRect/>
                    </a:stretch>
                  </p:blipFill>
                  <p:spPr>
                    <a:xfrm>
                      <a:off x="1718659" y="4883442"/>
                      <a:ext cx="373379" cy="350544"/>
                    </a:xfrm>
                    <a:prstGeom prst="rect">
                      <a:avLst/>
                    </a:prstGeom>
                  </p:spPr>
                </p:pic>
                <p:grpSp>
                  <p:nvGrpSpPr>
                    <p:cNvPr id="178" name="Group 177">
                      <a:extLst>
                        <a:ext uri="{FF2B5EF4-FFF2-40B4-BE49-F238E27FC236}">
                          <a16:creationId xmlns:a16="http://schemas.microsoft.com/office/drawing/2014/main" id="{B4BC707B-49D2-01BC-4C26-4CF17E8420FF}"/>
                        </a:ext>
                      </a:extLst>
                    </p:cNvPr>
                    <p:cNvGrpSpPr/>
                    <p:nvPr/>
                  </p:nvGrpSpPr>
                  <p:grpSpPr>
                    <a:xfrm>
                      <a:off x="1492896" y="4740617"/>
                      <a:ext cx="824865" cy="570180"/>
                      <a:chOff x="1431708" y="4740617"/>
                      <a:chExt cx="920385" cy="570180"/>
                    </a:xfrm>
                  </p:grpSpPr>
                  <p:sp>
                    <p:nvSpPr>
                      <p:cNvPr id="179" name="Freeform: Shape 178">
                        <a:extLst>
                          <a:ext uri="{FF2B5EF4-FFF2-40B4-BE49-F238E27FC236}">
                            <a16:creationId xmlns:a16="http://schemas.microsoft.com/office/drawing/2014/main" id="{FA0E7817-06E9-4063-5E6A-218F7B26438E}"/>
                          </a:ext>
                        </a:extLst>
                      </p:cNvPr>
                      <p:cNvSpPr>
                        <a:spLocks/>
                      </p:cNvSpPr>
                      <p:nvPr/>
                    </p:nvSpPr>
                    <p:spPr bwMode="auto">
                      <a:xfrm>
                        <a:off x="1504937" y="4740617"/>
                        <a:ext cx="773970" cy="570180"/>
                      </a:xfrm>
                      <a:custGeom>
                        <a:avLst/>
                        <a:gdLst>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534606 w 958033"/>
                          <a:gd name="connsiteY6" fmla="*/ 501949 h 705777"/>
                          <a:gd name="connsiteX7" fmla="*/ 424166 w 958033"/>
                          <a:gd name="connsiteY7" fmla="*/ 501949 h 705777"/>
                          <a:gd name="connsiteX8" fmla="*/ 424166 w 958033"/>
                          <a:gd name="connsiteY8" fmla="*/ 705777 h 705777"/>
                          <a:gd name="connsiteX9" fmla="*/ 0 w 958033"/>
                          <a:gd name="connsiteY9" fmla="*/ 705777 h 705777"/>
                          <a:gd name="connsiteX10" fmla="*/ 0 w 958033"/>
                          <a:gd name="connsiteY10" fmla="*/ 102267 h 705777"/>
                          <a:gd name="connsiteX11" fmla="*/ 200205 w 958033"/>
                          <a:gd name="connsiteY11" fmla="*/ 102267 h 705777"/>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424166 w 958033"/>
                          <a:gd name="connsiteY6" fmla="*/ 501949 h 705777"/>
                          <a:gd name="connsiteX7" fmla="*/ 424166 w 958033"/>
                          <a:gd name="connsiteY7" fmla="*/ 705777 h 705777"/>
                          <a:gd name="connsiteX8" fmla="*/ 0 w 958033"/>
                          <a:gd name="connsiteY8" fmla="*/ 705777 h 705777"/>
                          <a:gd name="connsiteX9" fmla="*/ 0 w 958033"/>
                          <a:gd name="connsiteY9" fmla="*/ 102267 h 705777"/>
                          <a:gd name="connsiteX10" fmla="*/ 200205 w 958033"/>
                          <a:gd name="connsiteY10" fmla="*/ 102267 h 705777"/>
                          <a:gd name="connsiteX11" fmla="*/ 200205 w 958033"/>
                          <a:gd name="connsiteY11" fmla="*/ 0 h 705777"/>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424166 w 958033"/>
                          <a:gd name="connsiteY6" fmla="*/ 705777 h 705777"/>
                          <a:gd name="connsiteX7" fmla="*/ 0 w 958033"/>
                          <a:gd name="connsiteY7" fmla="*/ 705777 h 705777"/>
                          <a:gd name="connsiteX8" fmla="*/ 0 w 958033"/>
                          <a:gd name="connsiteY8" fmla="*/ 102267 h 705777"/>
                          <a:gd name="connsiteX9" fmla="*/ 200205 w 958033"/>
                          <a:gd name="connsiteY9" fmla="*/ 102267 h 705777"/>
                          <a:gd name="connsiteX10" fmla="*/ 200205 w 958033"/>
                          <a:gd name="connsiteY10" fmla="*/ 0 h 705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8033" h="705777">
                            <a:moveTo>
                              <a:pt x="200205" y="0"/>
                            </a:moveTo>
                            <a:lnTo>
                              <a:pt x="757828" y="0"/>
                            </a:lnTo>
                            <a:lnTo>
                              <a:pt x="757828" y="102267"/>
                            </a:lnTo>
                            <a:lnTo>
                              <a:pt x="958033" y="102267"/>
                            </a:lnTo>
                            <a:lnTo>
                              <a:pt x="958033" y="705777"/>
                            </a:lnTo>
                            <a:lnTo>
                              <a:pt x="534606" y="705777"/>
                            </a:lnTo>
                            <a:lnTo>
                              <a:pt x="424166" y="705777"/>
                            </a:lnTo>
                            <a:lnTo>
                              <a:pt x="0" y="705777"/>
                            </a:lnTo>
                            <a:lnTo>
                              <a:pt x="0" y="102267"/>
                            </a:lnTo>
                            <a:lnTo>
                              <a:pt x="200205" y="102267"/>
                            </a:lnTo>
                            <a:lnTo>
                              <a:pt x="200205" y="0"/>
                            </a:lnTo>
                            <a:close/>
                          </a:path>
                        </a:pathLst>
                      </a:custGeom>
                      <a:noFill/>
                      <a:ln w="19050"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62460" tIns="81227" rIns="162460" bIns="81227" numCol="1" anchor="t" anchorCtr="0" compatLnSpc="1">
                        <a:prstTxWarp prst="textNoShape">
                          <a:avLst/>
                        </a:prstTxWarp>
                        <a:noAutofit/>
                      </a:bodyPr>
                      <a:lstStyle/>
                      <a:p>
                        <a:pPr marL="0" marR="0" lvl="0" indent="0" algn="l" defTabSz="1656663" rtl="0" eaLnBrk="1" fontAlgn="auto" latinLnBrk="0" hangingPunct="1">
                          <a:lnSpc>
                            <a:spcPct val="90000"/>
                          </a:lnSpc>
                          <a:spcBef>
                            <a:spcPts val="1065"/>
                          </a:spcBef>
                          <a:spcAft>
                            <a:spcPts val="0"/>
                          </a:spcAft>
                          <a:buClrTx/>
                          <a:buSzTx/>
                          <a:buFontTx/>
                          <a:buNone/>
                          <a:tabLst/>
                          <a:defRPr/>
                        </a:pPr>
                        <a:endParaRPr kumimoji="0" lang="en-US" sz="3200" b="1" i="0" u="none" strike="noStrike" kern="0" cap="none" spc="0" normalizeH="0" baseline="0" noProof="0">
                          <a:ln>
                            <a:noFill/>
                          </a:ln>
                          <a:gradFill>
                            <a:gsLst>
                              <a:gs pos="0">
                                <a:srgbClr val="1A1A1A"/>
                              </a:gs>
                              <a:gs pos="100000">
                                <a:srgbClr val="1A1A1A"/>
                              </a:gs>
                            </a:gsLst>
                            <a:lin ang="5400000" scaled="0"/>
                          </a:gradFill>
                          <a:effectLst/>
                          <a:uLnTx/>
                          <a:uFillTx/>
                          <a:latin typeface="Segoe UI Semibold"/>
                          <a:ea typeface="+mn-ea"/>
                          <a:cs typeface="+mn-cs"/>
                        </a:endParaRPr>
                      </a:p>
                    </p:txBody>
                  </p:sp>
                  <p:cxnSp>
                    <p:nvCxnSpPr>
                      <p:cNvPr id="180" name="Straight Connector 179">
                        <a:extLst>
                          <a:ext uri="{FF2B5EF4-FFF2-40B4-BE49-F238E27FC236}">
                            <a16:creationId xmlns:a16="http://schemas.microsoft.com/office/drawing/2014/main" id="{0DBFC28E-951C-F131-3AC5-EC00FEB5DD4B}"/>
                          </a:ext>
                        </a:extLst>
                      </p:cNvPr>
                      <p:cNvCxnSpPr>
                        <a:cxnSpLocks/>
                      </p:cNvCxnSpPr>
                      <p:nvPr/>
                    </p:nvCxnSpPr>
                    <p:spPr>
                      <a:xfrm>
                        <a:off x="1431708" y="5310797"/>
                        <a:ext cx="920385" cy="0"/>
                      </a:xfrm>
                      <a:prstGeom prst="line">
                        <a:avLst/>
                      </a:pr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grpSp>
                <p:nvGrpSpPr>
                  <p:cNvPr id="171" name="Group 170">
                    <a:extLst>
                      <a:ext uri="{FF2B5EF4-FFF2-40B4-BE49-F238E27FC236}">
                        <a16:creationId xmlns:a16="http://schemas.microsoft.com/office/drawing/2014/main" id="{D51B9CDE-56CC-1109-AC10-DB0B58299FD8}"/>
                      </a:ext>
                    </a:extLst>
                  </p:cNvPr>
                  <p:cNvGrpSpPr/>
                  <p:nvPr/>
                </p:nvGrpSpPr>
                <p:grpSpPr>
                  <a:xfrm>
                    <a:off x="3893512" y="4628710"/>
                    <a:ext cx="404860" cy="279854"/>
                    <a:chOff x="1323280" y="4740617"/>
                    <a:chExt cx="824865" cy="570180"/>
                  </a:xfrm>
                </p:grpSpPr>
                <p:pic>
                  <p:nvPicPr>
                    <p:cNvPr id="173" name="Picture 172">
                      <a:extLst>
                        <a:ext uri="{FF2B5EF4-FFF2-40B4-BE49-F238E27FC236}">
                          <a16:creationId xmlns:a16="http://schemas.microsoft.com/office/drawing/2014/main" id="{13FA4D6A-BDBB-7923-8AE2-2FCEB28F58D8}"/>
                        </a:ext>
                      </a:extLst>
                    </p:cNvPr>
                    <p:cNvPicPr>
                      <a:picLocks noChangeAspect="1"/>
                    </p:cNvPicPr>
                    <p:nvPr/>
                  </p:nvPicPr>
                  <p:blipFill>
                    <a:blip r:embed="rId4"/>
                    <a:stretch>
                      <a:fillRect/>
                    </a:stretch>
                  </p:blipFill>
                  <p:spPr>
                    <a:xfrm>
                      <a:off x="1548986" y="4883442"/>
                      <a:ext cx="373382" cy="350544"/>
                    </a:xfrm>
                    <a:prstGeom prst="rect">
                      <a:avLst/>
                    </a:prstGeom>
                  </p:spPr>
                </p:pic>
                <p:grpSp>
                  <p:nvGrpSpPr>
                    <p:cNvPr id="174" name="Group 173">
                      <a:extLst>
                        <a:ext uri="{FF2B5EF4-FFF2-40B4-BE49-F238E27FC236}">
                          <a16:creationId xmlns:a16="http://schemas.microsoft.com/office/drawing/2014/main" id="{E3CDD33C-6AB2-4001-6675-39A04BF54C47}"/>
                        </a:ext>
                      </a:extLst>
                    </p:cNvPr>
                    <p:cNvGrpSpPr/>
                    <p:nvPr/>
                  </p:nvGrpSpPr>
                  <p:grpSpPr>
                    <a:xfrm>
                      <a:off x="1323280" y="4740617"/>
                      <a:ext cx="824865" cy="570180"/>
                      <a:chOff x="1242450" y="4740617"/>
                      <a:chExt cx="920385" cy="570180"/>
                    </a:xfrm>
                  </p:grpSpPr>
                  <p:sp>
                    <p:nvSpPr>
                      <p:cNvPr id="175" name="Freeform: Shape 174">
                        <a:extLst>
                          <a:ext uri="{FF2B5EF4-FFF2-40B4-BE49-F238E27FC236}">
                            <a16:creationId xmlns:a16="http://schemas.microsoft.com/office/drawing/2014/main" id="{DAB606D1-5C4B-D6A1-8D9E-32C87BF26395}"/>
                          </a:ext>
                        </a:extLst>
                      </p:cNvPr>
                      <p:cNvSpPr>
                        <a:spLocks/>
                      </p:cNvSpPr>
                      <p:nvPr/>
                    </p:nvSpPr>
                    <p:spPr bwMode="auto">
                      <a:xfrm>
                        <a:off x="1315616" y="4740617"/>
                        <a:ext cx="773970" cy="570177"/>
                      </a:xfrm>
                      <a:custGeom>
                        <a:avLst/>
                        <a:gdLst>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534606 w 958033"/>
                          <a:gd name="connsiteY6" fmla="*/ 501949 h 705777"/>
                          <a:gd name="connsiteX7" fmla="*/ 424166 w 958033"/>
                          <a:gd name="connsiteY7" fmla="*/ 501949 h 705777"/>
                          <a:gd name="connsiteX8" fmla="*/ 424166 w 958033"/>
                          <a:gd name="connsiteY8" fmla="*/ 705777 h 705777"/>
                          <a:gd name="connsiteX9" fmla="*/ 0 w 958033"/>
                          <a:gd name="connsiteY9" fmla="*/ 705777 h 705777"/>
                          <a:gd name="connsiteX10" fmla="*/ 0 w 958033"/>
                          <a:gd name="connsiteY10" fmla="*/ 102267 h 705777"/>
                          <a:gd name="connsiteX11" fmla="*/ 200205 w 958033"/>
                          <a:gd name="connsiteY11" fmla="*/ 102267 h 705777"/>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424166 w 958033"/>
                          <a:gd name="connsiteY6" fmla="*/ 501949 h 705777"/>
                          <a:gd name="connsiteX7" fmla="*/ 424166 w 958033"/>
                          <a:gd name="connsiteY7" fmla="*/ 705777 h 705777"/>
                          <a:gd name="connsiteX8" fmla="*/ 0 w 958033"/>
                          <a:gd name="connsiteY8" fmla="*/ 705777 h 705777"/>
                          <a:gd name="connsiteX9" fmla="*/ 0 w 958033"/>
                          <a:gd name="connsiteY9" fmla="*/ 102267 h 705777"/>
                          <a:gd name="connsiteX10" fmla="*/ 200205 w 958033"/>
                          <a:gd name="connsiteY10" fmla="*/ 102267 h 705777"/>
                          <a:gd name="connsiteX11" fmla="*/ 200205 w 958033"/>
                          <a:gd name="connsiteY11" fmla="*/ 0 h 705777"/>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424166 w 958033"/>
                          <a:gd name="connsiteY6" fmla="*/ 705777 h 705777"/>
                          <a:gd name="connsiteX7" fmla="*/ 0 w 958033"/>
                          <a:gd name="connsiteY7" fmla="*/ 705777 h 705777"/>
                          <a:gd name="connsiteX8" fmla="*/ 0 w 958033"/>
                          <a:gd name="connsiteY8" fmla="*/ 102267 h 705777"/>
                          <a:gd name="connsiteX9" fmla="*/ 200205 w 958033"/>
                          <a:gd name="connsiteY9" fmla="*/ 102267 h 705777"/>
                          <a:gd name="connsiteX10" fmla="*/ 200205 w 958033"/>
                          <a:gd name="connsiteY10" fmla="*/ 0 h 705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8033" h="705777">
                            <a:moveTo>
                              <a:pt x="200205" y="0"/>
                            </a:moveTo>
                            <a:lnTo>
                              <a:pt x="757828" y="0"/>
                            </a:lnTo>
                            <a:lnTo>
                              <a:pt x="757828" y="102267"/>
                            </a:lnTo>
                            <a:lnTo>
                              <a:pt x="958033" y="102267"/>
                            </a:lnTo>
                            <a:lnTo>
                              <a:pt x="958033" y="705777"/>
                            </a:lnTo>
                            <a:lnTo>
                              <a:pt x="534606" y="705777"/>
                            </a:lnTo>
                            <a:lnTo>
                              <a:pt x="424166" y="705777"/>
                            </a:lnTo>
                            <a:lnTo>
                              <a:pt x="0" y="705777"/>
                            </a:lnTo>
                            <a:lnTo>
                              <a:pt x="0" y="102267"/>
                            </a:lnTo>
                            <a:lnTo>
                              <a:pt x="200205" y="102267"/>
                            </a:lnTo>
                            <a:lnTo>
                              <a:pt x="200205" y="0"/>
                            </a:lnTo>
                            <a:close/>
                          </a:path>
                        </a:pathLst>
                      </a:custGeom>
                      <a:noFill/>
                      <a:ln w="19050"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62460" tIns="81227" rIns="162460" bIns="81227" numCol="1" anchor="t" anchorCtr="0" compatLnSpc="1">
                        <a:prstTxWarp prst="textNoShape">
                          <a:avLst/>
                        </a:prstTxWarp>
                        <a:noAutofit/>
                      </a:bodyPr>
                      <a:lstStyle/>
                      <a:p>
                        <a:pPr marL="0" marR="0" lvl="0" indent="0" algn="l" defTabSz="1656663" rtl="0" eaLnBrk="1" fontAlgn="auto" latinLnBrk="0" hangingPunct="1">
                          <a:lnSpc>
                            <a:spcPct val="90000"/>
                          </a:lnSpc>
                          <a:spcBef>
                            <a:spcPts val="1065"/>
                          </a:spcBef>
                          <a:spcAft>
                            <a:spcPts val="0"/>
                          </a:spcAft>
                          <a:buClrTx/>
                          <a:buSzTx/>
                          <a:buFontTx/>
                          <a:buNone/>
                          <a:tabLst/>
                          <a:defRPr/>
                        </a:pPr>
                        <a:endParaRPr kumimoji="0" lang="en-US" sz="3200" b="1" i="0" u="none" strike="noStrike" kern="0" cap="none" spc="0" normalizeH="0" baseline="0" noProof="0">
                          <a:ln>
                            <a:noFill/>
                          </a:ln>
                          <a:gradFill>
                            <a:gsLst>
                              <a:gs pos="0">
                                <a:srgbClr val="1A1A1A"/>
                              </a:gs>
                              <a:gs pos="100000">
                                <a:srgbClr val="1A1A1A"/>
                              </a:gs>
                            </a:gsLst>
                            <a:lin ang="5400000" scaled="0"/>
                          </a:gradFill>
                          <a:effectLst/>
                          <a:uLnTx/>
                          <a:uFillTx/>
                          <a:latin typeface="Segoe UI Semibold"/>
                          <a:ea typeface="+mn-ea"/>
                          <a:cs typeface="+mn-cs"/>
                        </a:endParaRPr>
                      </a:p>
                    </p:txBody>
                  </p:sp>
                  <p:cxnSp>
                    <p:nvCxnSpPr>
                      <p:cNvPr id="176" name="Straight Connector 175">
                        <a:extLst>
                          <a:ext uri="{FF2B5EF4-FFF2-40B4-BE49-F238E27FC236}">
                            <a16:creationId xmlns:a16="http://schemas.microsoft.com/office/drawing/2014/main" id="{A9AB4CF5-4C20-22D3-FF84-9C429632A66E}"/>
                          </a:ext>
                        </a:extLst>
                      </p:cNvPr>
                      <p:cNvCxnSpPr>
                        <a:cxnSpLocks/>
                      </p:cNvCxnSpPr>
                      <p:nvPr/>
                    </p:nvCxnSpPr>
                    <p:spPr>
                      <a:xfrm>
                        <a:off x="1242450" y="5310797"/>
                        <a:ext cx="920385" cy="0"/>
                      </a:xfrm>
                      <a:prstGeom prst="line">
                        <a:avLst/>
                      </a:pr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cxnSp>
                <p:nvCxnSpPr>
                  <p:cNvPr id="172" name="Straight Connector 171">
                    <a:extLst>
                      <a:ext uri="{FF2B5EF4-FFF2-40B4-BE49-F238E27FC236}">
                        <a16:creationId xmlns:a16="http://schemas.microsoft.com/office/drawing/2014/main" id="{F575A2F0-391D-605F-3D47-E16A733DCAEA}"/>
                      </a:ext>
                    </a:extLst>
                  </p:cNvPr>
                  <p:cNvCxnSpPr>
                    <a:cxnSpLocks/>
                  </p:cNvCxnSpPr>
                  <p:nvPr/>
                </p:nvCxnSpPr>
                <p:spPr>
                  <a:xfrm>
                    <a:off x="3659424" y="4782822"/>
                    <a:ext cx="274143" cy="0"/>
                  </a:xfrm>
                  <a:prstGeom prst="line">
                    <a:avLst/>
                  </a:prstGeom>
                  <a:ln w="19050">
                    <a:solidFill>
                      <a:schemeClr val="tx2"/>
                    </a:solidFill>
                    <a:prstDash val="solid"/>
                    <a:headEnd type="arrow" w="sm" len="sm"/>
                    <a:tailEnd type="arrow" w="sm" len="sm"/>
                  </a:ln>
                </p:spPr>
                <p:style>
                  <a:lnRef idx="1">
                    <a:schemeClr val="accent1"/>
                  </a:lnRef>
                  <a:fillRef idx="0">
                    <a:schemeClr val="accent1"/>
                  </a:fillRef>
                  <a:effectRef idx="0">
                    <a:schemeClr val="accent1"/>
                  </a:effectRef>
                  <a:fontRef idx="minor">
                    <a:schemeClr val="tx1"/>
                  </a:fontRef>
                </p:style>
              </p:cxnSp>
            </p:grpSp>
            <p:sp>
              <p:nvSpPr>
                <p:cNvPr id="168" name="Rectangle: Rounded Corners 167">
                  <a:extLst>
                    <a:ext uri="{FF2B5EF4-FFF2-40B4-BE49-F238E27FC236}">
                      <a16:creationId xmlns:a16="http://schemas.microsoft.com/office/drawing/2014/main" id="{B4490845-3A31-B398-FF68-65A2EE38461C}"/>
                    </a:ext>
                  </a:extLst>
                </p:cNvPr>
                <p:cNvSpPr/>
                <p:nvPr/>
              </p:nvSpPr>
              <p:spPr bwMode="auto">
                <a:xfrm>
                  <a:off x="9734441" y="2118464"/>
                  <a:ext cx="1120250" cy="446899"/>
                </a:xfrm>
                <a:prstGeom prst="roundRect">
                  <a:avLst/>
                </a:prstGeom>
                <a:noFill/>
                <a:ln w="19050" cap="flat" cmpd="sng" algn="ctr">
                  <a:solidFill>
                    <a:srgbClr val="50E6FF"/>
                  </a:solidFill>
                  <a:prstDash val="solid"/>
                </a:ln>
                <a:effectLst/>
              </p:spPr>
              <p:txBody>
                <a:bodyPr rtlCol="0" anchor="ctr"/>
                <a:lstStyle/>
                <a:p>
                  <a:pPr marL="0" marR="0" lvl="0" indent="0" algn="ctr" defTabSz="913879" rtl="0" eaLnBrk="1" fontAlgn="auto" latinLnBrk="0" hangingPunct="1">
                    <a:lnSpc>
                      <a:spcPct val="100000"/>
                    </a:lnSpc>
                    <a:spcBef>
                      <a:spcPts val="0"/>
                    </a:spcBef>
                    <a:spcAft>
                      <a:spcPts val="0"/>
                    </a:spcAft>
                    <a:buClrTx/>
                    <a:buSzTx/>
                    <a:buFontTx/>
                    <a:buNone/>
                    <a:tabLst/>
                    <a:defRPr/>
                  </a:pPr>
                  <a:endParaRPr kumimoji="0" lang="en-US" sz="1762" b="1" i="0" u="none" strike="noStrike" kern="0" cap="none" spc="0" normalizeH="0" baseline="0" noProof="0">
                    <a:ln>
                      <a:noFill/>
                    </a:ln>
                    <a:solidFill>
                      <a:srgbClr val="FFFFFF"/>
                    </a:solidFill>
                    <a:effectLst/>
                    <a:uLnTx/>
                    <a:uFillTx/>
                    <a:latin typeface="Segoe UI Semibold"/>
                    <a:ea typeface="+mn-ea"/>
                    <a:cs typeface="+mn-cs"/>
                  </a:endParaRPr>
                </a:p>
              </p:txBody>
            </p:sp>
            <p:sp>
              <p:nvSpPr>
                <p:cNvPr id="169" name="TextBox 168">
                  <a:extLst>
                    <a:ext uri="{FF2B5EF4-FFF2-40B4-BE49-F238E27FC236}">
                      <a16:creationId xmlns:a16="http://schemas.microsoft.com/office/drawing/2014/main" id="{816229ED-CB96-A5A3-E264-99D94D517464}"/>
                    </a:ext>
                  </a:extLst>
                </p:cNvPr>
                <p:cNvSpPr txBox="1"/>
                <p:nvPr/>
              </p:nvSpPr>
              <p:spPr>
                <a:xfrm>
                  <a:off x="9996264" y="2029077"/>
                  <a:ext cx="596604" cy="194877"/>
                </a:xfrm>
                <a:prstGeom prst="rect">
                  <a:avLst/>
                </a:prstGeom>
                <a:solidFill>
                  <a:srgbClr val="2F2F2F"/>
                </a:solidFill>
              </p:spPr>
              <p:txBody>
                <a:bodyPr wrap="square" lIns="0" tIns="0" rIns="0" bIns="0" rtlCol="0">
                  <a:spAutoFit/>
                </a:bodyPr>
                <a:lstStyle/>
                <a:p>
                  <a:pPr marL="0" marR="0" lvl="0" indent="0" algn="ctr" defTabSz="913879" rtl="0" eaLnBrk="1" fontAlgn="auto" latinLnBrk="0" hangingPunct="1">
                    <a:lnSpc>
                      <a:spcPct val="90000"/>
                    </a:lnSpc>
                    <a:spcBef>
                      <a:spcPts val="0"/>
                    </a:spcBef>
                    <a:spcAft>
                      <a:spcPts val="588"/>
                    </a:spcAft>
                    <a:buClrTx/>
                    <a:buSzTx/>
                    <a:buFontTx/>
                    <a:buNone/>
                    <a:tabLst/>
                    <a:defRPr/>
                  </a:pPr>
                  <a:r>
                    <a:rPr kumimoji="0" lang="en-US" sz="1028" b="1" i="1" u="none" strike="noStrike" kern="1200" cap="none" spc="0" normalizeH="0" baseline="0" noProof="0">
                      <a:ln>
                        <a:noFill/>
                      </a:ln>
                      <a:solidFill>
                        <a:prstClr val="white"/>
                      </a:solidFill>
                      <a:effectLst/>
                      <a:uLnTx/>
                      <a:uFillTx/>
                      <a:latin typeface="Segoe UI Semibold"/>
                      <a:ea typeface="+mn-ea"/>
                      <a:cs typeface="+mn-cs"/>
                    </a:rPr>
                    <a:t>Zone 2</a:t>
                  </a:r>
                  <a:endParaRPr kumimoji="0" lang="en-US" sz="1800" b="1" i="1" u="none" strike="noStrike" kern="1200" cap="none" spc="0" normalizeH="0" baseline="0" noProof="0">
                    <a:ln>
                      <a:noFill/>
                    </a:ln>
                    <a:solidFill>
                      <a:prstClr val="white"/>
                    </a:solidFill>
                    <a:effectLst/>
                    <a:uLnTx/>
                    <a:uFillTx/>
                    <a:latin typeface="Segoe UI Semibold"/>
                    <a:ea typeface="+mn-ea"/>
                    <a:cs typeface="+mn-cs"/>
                  </a:endParaRPr>
                </a:p>
              </p:txBody>
            </p:sp>
          </p:grpSp>
          <p:cxnSp>
            <p:nvCxnSpPr>
              <p:cNvPr id="135" name="Straight Arrow Connector 134">
                <a:extLst>
                  <a:ext uri="{FF2B5EF4-FFF2-40B4-BE49-F238E27FC236}">
                    <a16:creationId xmlns:a16="http://schemas.microsoft.com/office/drawing/2014/main" id="{E4FD9ADA-C12C-3152-375E-116A97C045E5}"/>
                  </a:ext>
                </a:extLst>
              </p:cNvPr>
              <p:cNvCxnSpPr>
                <a:cxnSpLocks/>
              </p:cNvCxnSpPr>
              <p:nvPr/>
            </p:nvCxnSpPr>
            <p:spPr>
              <a:xfrm>
                <a:off x="8999285" y="8336347"/>
                <a:ext cx="348893" cy="0"/>
              </a:xfrm>
              <a:prstGeom prst="straightConnector1">
                <a:avLst/>
              </a:prstGeom>
              <a:ln w="19050">
                <a:solidFill>
                  <a:srgbClr val="50E6FF"/>
                </a:solidFill>
                <a:prstDash val="solid"/>
                <a:headEnd type="arrow" w="sm" len="sm"/>
                <a:tailEnd type="arrow" w="sm" len="sm"/>
              </a:ln>
            </p:spPr>
            <p:style>
              <a:lnRef idx="1">
                <a:schemeClr val="accent1"/>
              </a:lnRef>
              <a:fillRef idx="0">
                <a:schemeClr val="accent1"/>
              </a:fillRef>
              <a:effectRef idx="0">
                <a:schemeClr val="accent1"/>
              </a:effectRef>
              <a:fontRef idx="minor">
                <a:schemeClr val="tx1"/>
              </a:fontRef>
            </p:style>
          </p:cxnSp>
          <p:grpSp>
            <p:nvGrpSpPr>
              <p:cNvPr id="136" name="Group 135">
                <a:extLst>
                  <a:ext uri="{FF2B5EF4-FFF2-40B4-BE49-F238E27FC236}">
                    <a16:creationId xmlns:a16="http://schemas.microsoft.com/office/drawing/2014/main" id="{37CC0B57-69D4-DFE1-B840-5634FE946D23}"/>
                  </a:ext>
                </a:extLst>
              </p:cNvPr>
              <p:cNvGrpSpPr/>
              <p:nvPr/>
            </p:nvGrpSpPr>
            <p:grpSpPr>
              <a:xfrm>
                <a:off x="9356308" y="8104536"/>
                <a:ext cx="818280" cy="391727"/>
                <a:chOff x="9734441" y="2029077"/>
                <a:chExt cx="1120250" cy="536286"/>
              </a:xfrm>
            </p:grpSpPr>
            <p:grpSp>
              <p:nvGrpSpPr>
                <p:cNvPr id="153" name="Group 152">
                  <a:extLst>
                    <a:ext uri="{FF2B5EF4-FFF2-40B4-BE49-F238E27FC236}">
                      <a16:creationId xmlns:a16="http://schemas.microsoft.com/office/drawing/2014/main" id="{ECD2C26A-4E8B-6A0B-199D-8301CB8B56D2}"/>
                    </a:ext>
                  </a:extLst>
                </p:cNvPr>
                <p:cNvGrpSpPr/>
                <p:nvPr/>
              </p:nvGrpSpPr>
              <p:grpSpPr>
                <a:xfrm>
                  <a:off x="9818293" y="2253328"/>
                  <a:ext cx="972173" cy="243489"/>
                  <a:chOff x="3291539" y="4628710"/>
                  <a:chExt cx="1006833" cy="279854"/>
                </a:xfrm>
              </p:grpSpPr>
              <p:grpSp>
                <p:nvGrpSpPr>
                  <p:cNvPr id="156" name="Group 155">
                    <a:extLst>
                      <a:ext uri="{FF2B5EF4-FFF2-40B4-BE49-F238E27FC236}">
                        <a16:creationId xmlns:a16="http://schemas.microsoft.com/office/drawing/2014/main" id="{012ED979-9546-B9B1-6FA4-F7C57E9FC987}"/>
                      </a:ext>
                    </a:extLst>
                  </p:cNvPr>
                  <p:cNvGrpSpPr/>
                  <p:nvPr/>
                </p:nvGrpSpPr>
                <p:grpSpPr>
                  <a:xfrm>
                    <a:off x="3291539" y="4628710"/>
                    <a:ext cx="404860" cy="279854"/>
                    <a:chOff x="1492896" y="4740617"/>
                    <a:chExt cx="824865" cy="570180"/>
                  </a:xfrm>
                </p:grpSpPr>
                <p:pic>
                  <p:nvPicPr>
                    <p:cNvPr id="163" name="Picture 162">
                      <a:extLst>
                        <a:ext uri="{FF2B5EF4-FFF2-40B4-BE49-F238E27FC236}">
                          <a16:creationId xmlns:a16="http://schemas.microsoft.com/office/drawing/2014/main" id="{7197C7CE-13D4-2A00-DAE4-9A025D484AEB}"/>
                        </a:ext>
                      </a:extLst>
                    </p:cNvPr>
                    <p:cNvPicPr>
                      <a:picLocks noChangeAspect="1"/>
                    </p:cNvPicPr>
                    <p:nvPr/>
                  </p:nvPicPr>
                  <p:blipFill>
                    <a:blip r:embed="rId4"/>
                    <a:stretch>
                      <a:fillRect/>
                    </a:stretch>
                  </p:blipFill>
                  <p:spPr>
                    <a:xfrm>
                      <a:off x="1718659" y="4883442"/>
                      <a:ext cx="373379" cy="350544"/>
                    </a:xfrm>
                    <a:prstGeom prst="rect">
                      <a:avLst/>
                    </a:prstGeom>
                  </p:spPr>
                </p:pic>
                <p:grpSp>
                  <p:nvGrpSpPr>
                    <p:cNvPr id="164" name="Group 163">
                      <a:extLst>
                        <a:ext uri="{FF2B5EF4-FFF2-40B4-BE49-F238E27FC236}">
                          <a16:creationId xmlns:a16="http://schemas.microsoft.com/office/drawing/2014/main" id="{12FB833C-328F-EEEA-7040-B1F01A285699}"/>
                        </a:ext>
                      </a:extLst>
                    </p:cNvPr>
                    <p:cNvGrpSpPr/>
                    <p:nvPr/>
                  </p:nvGrpSpPr>
                  <p:grpSpPr>
                    <a:xfrm>
                      <a:off x="1492896" y="4740617"/>
                      <a:ext cx="824865" cy="570180"/>
                      <a:chOff x="1431708" y="4740617"/>
                      <a:chExt cx="920385" cy="570180"/>
                    </a:xfrm>
                  </p:grpSpPr>
                  <p:sp>
                    <p:nvSpPr>
                      <p:cNvPr id="165" name="Freeform: Shape 164">
                        <a:extLst>
                          <a:ext uri="{FF2B5EF4-FFF2-40B4-BE49-F238E27FC236}">
                            <a16:creationId xmlns:a16="http://schemas.microsoft.com/office/drawing/2014/main" id="{DE3A650D-6612-5415-BB16-F2A95874365D}"/>
                          </a:ext>
                        </a:extLst>
                      </p:cNvPr>
                      <p:cNvSpPr>
                        <a:spLocks/>
                      </p:cNvSpPr>
                      <p:nvPr/>
                    </p:nvSpPr>
                    <p:spPr bwMode="auto">
                      <a:xfrm>
                        <a:off x="1504937" y="4740617"/>
                        <a:ext cx="773970" cy="570180"/>
                      </a:xfrm>
                      <a:custGeom>
                        <a:avLst/>
                        <a:gdLst>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534606 w 958033"/>
                          <a:gd name="connsiteY6" fmla="*/ 501949 h 705777"/>
                          <a:gd name="connsiteX7" fmla="*/ 424166 w 958033"/>
                          <a:gd name="connsiteY7" fmla="*/ 501949 h 705777"/>
                          <a:gd name="connsiteX8" fmla="*/ 424166 w 958033"/>
                          <a:gd name="connsiteY8" fmla="*/ 705777 h 705777"/>
                          <a:gd name="connsiteX9" fmla="*/ 0 w 958033"/>
                          <a:gd name="connsiteY9" fmla="*/ 705777 h 705777"/>
                          <a:gd name="connsiteX10" fmla="*/ 0 w 958033"/>
                          <a:gd name="connsiteY10" fmla="*/ 102267 h 705777"/>
                          <a:gd name="connsiteX11" fmla="*/ 200205 w 958033"/>
                          <a:gd name="connsiteY11" fmla="*/ 102267 h 705777"/>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424166 w 958033"/>
                          <a:gd name="connsiteY6" fmla="*/ 501949 h 705777"/>
                          <a:gd name="connsiteX7" fmla="*/ 424166 w 958033"/>
                          <a:gd name="connsiteY7" fmla="*/ 705777 h 705777"/>
                          <a:gd name="connsiteX8" fmla="*/ 0 w 958033"/>
                          <a:gd name="connsiteY8" fmla="*/ 705777 h 705777"/>
                          <a:gd name="connsiteX9" fmla="*/ 0 w 958033"/>
                          <a:gd name="connsiteY9" fmla="*/ 102267 h 705777"/>
                          <a:gd name="connsiteX10" fmla="*/ 200205 w 958033"/>
                          <a:gd name="connsiteY10" fmla="*/ 102267 h 705777"/>
                          <a:gd name="connsiteX11" fmla="*/ 200205 w 958033"/>
                          <a:gd name="connsiteY11" fmla="*/ 0 h 705777"/>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424166 w 958033"/>
                          <a:gd name="connsiteY6" fmla="*/ 705777 h 705777"/>
                          <a:gd name="connsiteX7" fmla="*/ 0 w 958033"/>
                          <a:gd name="connsiteY7" fmla="*/ 705777 h 705777"/>
                          <a:gd name="connsiteX8" fmla="*/ 0 w 958033"/>
                          <a:gd name="connsiteY8" fmla="*/ 102267 h 705777"/>
                          <a:gd name="connsiteX9" fmla="*/ 200205 w 958033"/>
                          <a:gd name="connsiteY9" fmla="*/ 102267 h 705777"/>
                          <a:gd name="connsiteX10" fmla="*/ 200205 w 958033"/>
                          <a:gd name="connsiteY10" fmla="*/ 0 h 705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8033" h="705777">
                            <a:moveTo>
                              <a:pt x="200205" y="0"/>
                            </a:moveTo>
                            <a:lnTo>
                              <a:pt x="757828" y="0"/>
                            </a:lnTo>
                            <a:lnTo>
                              <a:pt x="757828" y="102267"/>
                            </a:lnTo>
                            <a:lnTo>
                              <a:pt x="958033" y="102267"/>
                            </a:lnTo>
                            <a:lnTo>
                              <a:pt x="958033" y="705777"/>
                            </a:lnTo>
                            <a:lnTo>
                              <a:pt x="534606" y="705777"/>
                            </a:lnTo>
                            <a:lnTo>
                              <a:pt x="424166" y="705777"/>
                            </a:lnTo>
                            <a:lnTo>
                              <a:pt x="0" y="705777"/>
                            </a:lnTo>
                            <a:lnTo>
                              <a:pt x="0" y="102267"/>
                            </a:lnTo>
                            <a:lnTo>
                              <a:pt x="200205" y="102267"/>
                            </a:lnTo>
                            <a:lnTo>
                              <a:pt x="200205" y="0"/>
                            </a:lnTo>
                            <a:close/>
                          </a:path>
                        </a:pathLst>
                      </a:custGeom>
                      <a:noFill/>
                      <a:ln w="19050"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62460" tIns="81227" rIns="162460" bIns="81227" numCol="1" anchor="t" anchorCtr="0" compatLnSpc="1">
                        <a:prstTxWarp prst="textNoShape">
                          <a:avLst/>
                        </a:prstTxWarp>
                        <a:noAutofit/>
                      </a:bodyPr>
                      <a:lstStyle/>
                      <a:p>
                        <a:pPr marL="0" marR="0" lvl="0" indent="0" algn="l" defTabSz="1656663" rtl="0" eaLnBrk="1" fontAlgn="auto" latinLnBrk="0" hangingPunct="1">
                          <a:lnSpc>
                            <a:spcPct val="90000"/>
                          </a:lnSpc>
                          <a:spcBef>
                            <a:spcPts val="1065"/>
                          </a:spcBef>
                          <a:spcAft>
                            <a:spcPts val="0"/>
                          </a:spcAft>
                          <a:buClrTx/>
                          <a:buSzTx/>
                          <a:buFontTx/>
                          <a:buNone/>
                          <a:tabLst/>
                          <a:defRPr/>
                        </a:pPr>
                        <a:endParaRPr kumimoji="0" lang="en-US" sz="3200" b="1" i="0" u="none" strike="noStrike" kern="0" cap="none" spc="0" normalizeH="0" baseline="0" noProof="0">
                          <a:ln>
                            <a:noFill/>
                          </a:ln>
                          <a:gradFill>
                            <a:gsLst>
                              <a:gs pos="0">
                                <a:srgbClr val="1A1A1A"/>
                              </a:gs>
                              <a:gs pos="100000">
                                <a:srgbClr val="1A1A1A"/>
                              </a:gs>
                            </a:gsLst>
                            <a:lin ang="5400000" scaled="0"/>
                          </a:gradFill>
                          <a:effectLst/>
                          <a:uLnTx/>
                          <a:uFillTx/>
                          <a:latin typeface="Segoe UI Semibold"/>
                          <a:ea typeface="+mn-ea"/>
                          <a:cs typeface="+mn-cs"/>
                        </a:endParaRPr>
                      </a:p>
                    </p:txBody>
                  </p:sp>
                  <p:cxnSp>
                    <p:nvCxnSpPr>
                      <p:cNvPr id="166" name="Straight Connector 165">
                        <a:extLst>
                          <a:ext uri="{FF2B5EF4-FFF2-40B4-BE49-F238E27FC236}">
                            <a16:creationId xmlns:a16="http://schemas.microsoft.com/office/drawing/2014/main" id="{8DC20B86-A2E7-6ADC-B596-4ED7719B9B4C}"/>
                          </a:ext>
                        </a:extLst>
                      </p:cNvPr>
                      <p:cNvCxnSpPr>
                        <a:cxnSpLocks/>
                      </p:cNvCxnSpPr>
                      <p:nvPr/>
                    </p:nvCxnSpPr>
                    <p:spPr>
                      <a:xfrm>
                        <a:off x="1431708" y="5310797"/>
                        <a:ext cx="920385" cy="0"/>
                      </a:xfrm>
                      <a:prstGeom prst="line">
                        <a:avLst/>
                      </a:pr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grpSp>
                <p:nvGrpSpPr>
                  <p:cNvPr id="157" name="Group 156">
                    <a:extLst>
                      <a:ext uri="{FF2B5EF4-FFF2-40B4-BE49-F238E27FC236}">
                        <a16:creationId xmlns:a16="http://schemas.microsoft.com/office/drawing/2014/main" id="{77BBAF1B-516F-AB96-3DEB-7D3CE6106E80}"/>
                      </a:ext>
                    </a:extLst>
                  </p:cNvPr>
                  <p:cNvGrpSpPr/>
                  <p:nvPr/>
                </p:nvGrpSpPr>
                <p:grpSpPr>
                  <a:xfrm>
                    <a:off x="3893512" y="4628710"/>
                    <a:ext cx="404860" cy="279854"/>
                    <a:chOff x="1323280" y="4740617"/>
                    <a:chExt cx="824865" cy="570180"/>
                  </a:xfrm>
                </p:grpSpPr>
                <p:pic>
                  <p:nvPicPr>
                    <p:cNvPr id="159" name="Picture 158">
                      <a:extLst>
                        <a:ext uri="{FF2B5EF4-FFF2-40B4-BE49-F238E27FC236}">
                          <a16:creationId xmlns:a16="http://schemas.microsoft.com/office/drawing/2014/main" id="{2F8547C7-F836-0BA7-BE5F-89771B8EF5D7}"/>
                        </a:ext>
                      </a:extLst>
                    </p:cNvPr>
                    <p:cNvPicPr>
                      <a:picLocks noChangeAspect="1"/>
                    </p:cNvPicPr>
                    <p:nvPr/>
                  </p:nvPicPr>
                  <p:blipFill>
                    <a:blip r:embed="rId4"/>
                    <a:stretch>
                      <a:fillRect/>
                    </a:stretch>
                  </p:blipFill>
                  <p:spPr>
                    <a:xfrm>
                      <a:off x="1548986" y="4883442"/>
                      <a:ext cx="373382" cy="350544"/>
                    </a:xfrm>
                    <a:prstGeom prst="rect">
                      <a:avLst/>
                    </a:prstGeom>
                  </p:spPr>
                </p:pic>
                <p:grpSp>
                  <p:nvGrpSpPr>
                    <p:cNvPr id="160" name="Group 159">
                      <a:extLst>
                        <a:ext uri="{FF2B5EF4-FFF2-40B4-BE49-F238E27FC236}">
                          <a16:creationId xmlns:a16="http://schemas.microsoft.com/office/drawing/2014/main" id="{87E4DBBF-3759-2BFF-4041-F1BDCA01A823}"/>
                        </a:ext>
                      </a:extLst>
                    </p:cNvPr>
                    <p:cNvGrpSpPr/>
                    <p:nvPr/>
                  </p:nvGrpSpPr>
                  <p:grpSpPr>
                    <a:xfrm>
                      <a:off x="1323280" y="4740617"/>
                      <a:ext cx="824865" cy="570180"/>
                      <a:chOff x="1242450" y="4740617"/>
                      <a:chExt cx="920385" cy="570180"/>
                    </a:xfrm>
                  </p:grpSpPr>
                  <p:sp>
                    <p:nvSpPr>
                      <p:cNvPr id="161" name="Freeform: Shape 160">
                        <a:extLst>
                          <a:ext uri="{FF2B5EF4-FFF2-40B4-BE49-F238E27FC236}">
                            <a16:creationId xmlns:a16="http://schemas.microsoft.com/office/drawing/2014/main" id="{D2C821FB-5EEE-9B75-85F7-23F9534A166C}"/>
                          </a:ext>
                        </a:extLst>
                      </p:cNvPr>
                      <p:cNvSpPr>
                        <a:spLocks/>
                      </p:cNvSpPr>
                      <p:nvPr/>
                    </p:nvSpPr>
                    <p:spPr bwMode="auto">
                      <a:xfrm>
                        <a:off x="1315616" y="4740617"/>
                        <a:ext cx="773970" cy="570177"/>
                      </a:xfrm>
                      <a:custGeom>
                        <a:avLst/>
                        <a:gdLst>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534606 w 958033"/>
                          <a:gd name="connsiteY6" fmla="*/ 501949 h 705777"/>
                          <a:gd name="connsiteX7" fmla="*/ 424166 w 958033"/>
                          <a:gd name="connsiteY7" fmla="*/ 501949 h 705777"/>
                          <a:gd name="connsiteX8" fmla="*/ 424166 w 958033"/>
                          <a:gd name="connsiteY8" fmla="*/ 705777 h 705777"/>
                          <a:gd name="connsiteX9" fmla="*/ 0 w 958033"/>
                          <a:gd name="connsiteY9" fmla="*/ 705777 h 705777"/>
                          <a:gd name="connsiteX10" fmla="*/ 0 w 958033"/>
                          <a:gd name="connsiteY10" fmla="*/ 102267 h 705777"/>
                          <a:gd name="connsiteX11" fmla="*/ 200205 w 958033"/>
                          <a:gd name="connsiteY11" fmla="*/ 102267 h 705777"/>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424166 w 958033"/>
                          <a:gd name="connsiteY6" fmla="*/ 501949 h 705777"/>
                          <a:gd name="connsiteX7" fmla="*/ 424166 w 958033"/>
                          <a:gd name="connsiteY7" fmla="*/ 705777 h 705777"/>
                          <a:gd name="connsiteX8" fmla="*/ 0 w 958033"/>
                          <a:gd name="connsiteY8" fmla="*/ 705777 h 705777"/>
                          <a:gd name="connsiteX9" fmla="*/ 0 w 958033"/>
                          <a:gd name="connsiteY9" fmla="*/ 102267 h 705777"/>
                          <a:gd name="connsiteX10" fmla="*/ 200205 w 958033"/>
                          <a:gd name="connsiteY10" fmla="*/ 102267 h 705777"/>
                          <a:gd name="connsiteX11" fmla="*/ 200205 w 958033"/>
                          <a:gd name="connsiteY11" fmla="*/ 0 h 705777"/>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424166 w 958033"/>
                          <a:gd name="connsiteY6" fmla="*/ 705777 h 705777"/>
                          <a:gd name="connsiteX7" fmla="*/ 0 w 958033"/>
                          <a:gd name="connsiteY7" fmla="*/ 705777 h 705777"/>
                          <a:gd name="connsiteX8" fmla="*/ 0 w 958033"/>
                          <a:gd name="connsiteY8" fmla="*/ 102267 h 705777"/>
                          <a:gd name="connsiteX9" fmla="*/ 200205 w 958033"/>
                          <a:gd name="connsiteY9" fmla="*/ 102267 h 705777"/>
                          <a:gd name="connsiteX10" fmla="*/ 200205 w 958033"/>
                          <a:gd name="connsiteY10" fmla="*/ 0 h 705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8033" h="705777">
                            <a:moveTo>
                              <a:pt x="200205" y="0"/>
                            </a:moveTo>
                            <a:lnTo>
                              <a:pt x="757828" y="0"/>
                            </a:lnTo>
                            <a:lnTo>
                              <a:pt x="757828" y="102267"/>
                            </a:lnTo>
                            <a:lnTo>
                              <a:pt x="958033" y="102267"/>
                            </a:lnTo>
                            <a:lnTo>
                              <a:pt x="958033" y="705777"/>
                            </a:lnTo>
                            <a:lnTo>
                              <a:pt x="534606" y="705777"/>
                            </a:lnTo>
                            <a:lnTo>
                              <a:pt x="424166" y="705777"/>
                            </a:lnTo>
                            <a:lnTo>
                              <a:pt x="0" y="705777"/>
                            </a:lnTo>
                            <a:lnTo>
                              <a:pt x="0" y="102267"/>
                            </a:lnTo>
                            <a:lnTo>
                              <a:pt x="200205" y="102267"/>
                            </a:lnTo>
                            <a:lnTo>
                              <a:pt x="200205" y="0"/>
                            </a:lnTo>
                            <a:close/>
                          </a:path>
                        </a:pathLst>
                      </a:custGeom>
                      <a:noFill/>
                      <a:ln w="19050"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62460" tIns="81227" rIns="162460" bIns="81227" numCol="1" anchor="t" anchorCtr="0" compatLnSpc="1">
                        <a:prstTxWarp prst="textNoShape">
                          <a:avLst/>
                        </a:prstTxWarp>
                        <a:noAutofit/>
                      </a:bodyPr>
                      <a:lstStyle/>
                      <a:p>
                        <a:pPr marL="0" marR="0" lvl="0" indent="0" algn="l" defTabSz="1656663" rtl="0" eaLnBrk="1" fontAlgn="auto" latinLnBrk="0" hangingPunct="1">
                          <a:lnSpc>
                            <a:spcPct val="90000"/>
                          </a:lnSpc>
                          <a:spcBef>
                            <a:spcPts val="1065"/>
                          </a:spcBef>
                          <a:spcAft>
                            <a:spcPts val="0"/>
                          </a:spcAft>
                          <a:buClrTx/>
                          <a:buSzTx/>
                          <a:buFontTx/>
                          <a:buNone/>
                          <a:tabLst/>
                          <a:defRPr/>
                        </a:pPr>
                        <a:endParaRPr kumimoji="0" lang="en-US" sz="3200" b="1" i="0" u="none" strike="noStrike" kern="0" cap="none" spc="0" normalizeH="0" baseline="0" noProof="0">
                          <a:ln>
                            <a:noFill/>
                          </a:ln>
                          <a:gradFill>
                            <a:gsLst>
                              <a:gs pos="0">
                                <a:srgbClr val="1A1A1A"/>
                              </a:gs>
                              <a:gs pos="100000">
                                <a:srgbClr val="1A1A1A"/>
                              </a:gs>
                            </a:gsLst>
                            <a:lin ang="5400000" scaled="0"/>
                          </a:gradFill>
                          <a:effectLst/>
                          <a:uLnTx/>
                          <a:uFillTx/>
                          <a:latin typeface="Segoe UI Semibold"/>
                          <a:ea typeface="+mn-ea"/>
                          <a:cs typeface="+mn-cs"/>
                        </a:endParaRPr>
                      </a:p>
                    </p:txBody>
                  </p:sp>
                  <p:cxnSp>
                    <p:nvCxnSpPr>
                      <p:cNvPr id="162" name="Straight Connector 161">
                        <a:extLst>
                          <a:ext uri="{FF2B5EF4-FFF2-40B4-BE49-F238E27FC236}">
                            <a16:creationId xmlns:a16="http://schemas.microsoft.com/office/drawing/2014/main" id="{55447123-9B66-4395-FF1D-C9AD4E72C1CB}"/>
                          </a:ext>
                        </a:extLst>
                      </p:cNvPr>
                      <p:cNvCxnSpPr>
                        <a:cxnSpLocks/>
                      </p:cNvCxnSpPr>
                      <p:nvPr/>
                    </p:nvCxnSpPr>
                    <p:spPr>
                      <a:xfrm>
                        <a:off x="1242450" y="5310797"/>
                        <a:ext cx="920385" cy="0"/>
                      </a:xfrm>
                      <a:prstGeom prst="line">
                        <a:avLst/>
                      </a:pr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cxnSp>
                <p:nvCxnSpPr>
                  <p:cNvPr id="158" name="Straight Connector 157">
                    <a:extLst>
                      <a:ext uri="{FF2B5EF4-FFF2-40B4-BE49-F238E27FC236}">
                        <a16:creationId xmlns:a16="http://schemas.microsoft.com/office/drawing/2014/main" id="{4FD5AE70-4970-8DEE-402D-E03604BB1319}"/>
                      </a:ext>
                    </a:extLst>
                  </p:cNvPr>
                  <p:cNvCxnSpPr>
                    <a:cxnSpLocks/>
                  </p:cNvCxnSpPr>
                  <p:nvPr/>
                </p:nvCxnSpPr>
                <p:spPr>
                  <a:xfrm>
                    <a:off x="3659424" y="4782822"/>
                    <a:ext cx="274143" cy="0"/>
                  </a:xfrm>
                  <a:prstGeom prst="line">
                    <a:avLst/>
                  </a:prstGeom>
                  <a:ln w="19050">
                    <a:solidFill>
                      <a:schemeClr val="tx2"/>
                    </a:solidFill>
                    <a:prstDash val="solid"/>
                    <a:headEnd type="arrow" w="sm" len="sm"/>
                    <a:tailEnd type="arrow" w="sm" len="sm"/>
                  </a:ln>
                </p:spPr>
                <p:style>
                  <a:lnRef idx="1">
                    <a:schemeClr val="accent1"/>
                  </a:lnRef>
                  <a:fillRef idx="0">
                    <a:schemeClr val="accent1"/>
                  </a:fillRef>
                  <a:effectRef idx="0">
                    <a:schemeClr val="accent1"/>
                  </a:effectRef>
                  <a:fontRef idx="minor">
                    <a:schemeClr val="tx1"/>
                  </a:fontRef>
                </p:style>
              </p:cxnSp>
            </p:grpSp>
            <p:sp>
              <p:nvSpPr>
                <p:cNvPr id="154" name="Rectangle: Rounded Corners 153">
                  <a:extLst>
                    <a:ext uri="{FF2B5EF4-FFF2-40B4-BE49-F238E27FC236}">
                      <a16:creationId xmlns:a16="http://schemas.microsoft.com/office/drawing/2014/main" id="{3CA72429-BFB0-51AB-614C-658499E7D61F}"/>
                    </a:ext>
                  </a:extLst>
                </p:cNvPr>
                <p:cNvSpPr/>
                <p:nvPr/>
              </p:nvSpPr>
              <p:spPr bwMode="auto">
                <a:xfrm>
                  <a:off x="9734441" y="2118464"/>
                  <a:ext cx="1120250" cy="446899"/>
                </a:xfrm>
                <a:prstGeom prst="roundRect">
                  <a:avLst/>
                </a:prstGeom>
                <a:noFill/>
                <a:ln w="19050" cap="flat" cmpd="sng" algn="ctr">
                  <a:solidFill>
                    <a:srgbClr val="50E6FF"/>
                  </a:solidFill>
                  <a:prstDash val="solid"/>
                </a:ln>
                <a:effectLst/>
              </p:spPr>
              <p:txBody>
                <a:bodyPr rtlCol="0" anchor="ctr"/>
                <a:lstStyle/>
                <a:p>
                  <a:pPr marL="0" marR="0" lvl="0" indent="0" algn="ctr" defTabSz="913879" rtl="0" eaLnBrk="1" fontAlgn="auto" latinLnBrk="0" hangingPunct="1">
                    <a:lnSpc>
                      <a:spcPct val="100000"/>
                    </a:lnSpc>
                    <a:spcBef>
                      <a:spcPts val="0"/>
                    </a:spcBef>
                    <a:spcAft>
                      <a:spcPts val="0"/>
                    </a:spcAft>
                    <a:buClrTx/>
                    <a:buSzTx/>
                    <a:buFontTx/>
                    <a:buNone/>
                    <a:tabLst/>
                    <a:defRPr/>
                  </a:pPr>
                  <a:endParaRPr kumimoji="0" lang="en-US" sz="1762" b="1" i="0" u="none" strike="noStrike" kern="0" cap="none" spc="0" normalizeH="0" baseline="0" noProof="0">
                    <a:ln>
                      <a:noFill/>
                    </a:ln>
                    <a:solidFill>
                      <a:srgbClr val="FFFFFF"/>
                    </a:solidFill>
                    <a:effectLst/>
                    <a:uLnTx/>
                    <a:uFillTx/>
                    <a:latin typeface="Segoe UI Semibold"/>
                    <a:ea typeface="+mn-ea"/>
                    <a:cs typeface="+mn-cs"/>
                  </a:endParaRPr>
                </a:p>
              </p:txBody>
            </p:sp>
            <p:sp>
              <p:nvSpPr>
                <p:cNvPr id="155" name="TextBox 154">
                  <a:extLst>
                    <a:ext uri="{FF2B5EF4-FFF2-40B4-BE49-F238E27FC236}">
                      <a16:creationId xmlns:a16="http://schemas.microsoft.com/office/drawing/2014/main" id="{BD9DFF1B-4AE4-F28A-C6C2-0A0FB13C0C4E}"/>
                    </a:ext>
                  </a:extLst>
                </p:cNvPr>
                <p:cNvSpPr txBox="1"/>
                <p:nvPr/>
              </p:nvSpPr>
              <p:spPr>
                <a:xfrm>
                  <a:off x="9996386" y="2029077"/>
                  <a:ext cx="596360" cy="194877"/>
                </a:xfrm>
                <a:prstGeom prst="rect">
                  <a:avLst/>
                </a:prstGeom>
                <a:solidFill>
                  <a:srgbClr val="2F2F2F"/>
                </a:solidFill>
              </p:spPr>
              <p:txBody>
                <a:bodyPr wrap="square" lIns="0" tIns="0" rIns="0" bIns="0" rtlCol="0">
                  <a:spAutoFit/>
                </a:bodyPr>
                <a:lstStyle/>
                <a:p>
                  <a:pPr marL="0" marR="0" lvl="0" indent="0" algn="ctr" defTabSz="913879" rtl="0" eaLnBrk="1" fontAlgn="auto" latinLnBrk="0" hangingPunct="1">
                    <a:lnSpc>
                      <a:spcPct val="90000"/>
                    </a:lnSpc>
                    <a:spcBef>
                      <a:spcPts val="0"/>
                    </a:spcBef>
                    <a:spcAft>
                      <a:spcPts val="588"/>
                    </a:spcAft>
                    <a:buClrTx/>
                    <a:buSzTx/>
                    <a:buFontTx/>
                    <a:buNone/>
                    <a:tabLst/>
                    <a:defRPr/>
                  </a:pPr>
                  <a:r>
                    <a:rPr kumimoji="0" lang="en-US" sz="1028" b="1" i="1" u="none" strike="noStrike" kern="1200" cap="none" spc="0" normalizeH="0" baseline="0" noProof="0" dirty="0">
                      <a:ln>
                        <a:noFill/>
                      </a:ln>
                      <a:solidFill>
                        <a:prstClr val="white"/>
                      </a:solidFill>
                      <a:effectLst/>
                      <a:uLnTx/>
                      <a:uFillTx/>
                      <a:latin typeface="Segoe UI Semibold"/>
                      <a:ea typeface="+mn-ea"/>
                      <a:cs typeface="+mn-cs"/>
                    </a:rPr>
                    <a:t>Zone 3</a:t>
                  </a:r>
                  <a:endParaRPr kumimoji="0" lang="en-US" sz="1800" b="1" i="1" u="none" strike="noStrike" kern="1200" cap="none" spc="0" normalizeH="0" baseline="0" noProof="0" dirty="0">
                    <a:ln>
                      <a:noFill/>
                    </a:ln>
                    <a:solidFill>
                      <a:prstClr val="white"/>
                    </a:solidFill>
                    <a:effectLst/>
                    <a:uLnTx/>
                    <a:uFillTx/>
                    <a:latin typeface="Segoe UI Semibold"/>
                    <a:ea typeface="+mn-ea"/>
                    <a:cs typeface="+mn-cs"/>
                  </a:endParaRPr>
                </a:p>
              </p:txBody>
            </p:sp>
          </p:grpSp>
          <p:grpSp>
            <p:nvGrpSpPr>
              <p:cNvPr id="137" name="Group 136">
                <a:extLst>
                  <a:ext uri="{FF2B5EF4-FFF2-40B4-BE49-F238E27FC236}">
                    <a16:creationId xmlns:a16="http://schemas.microsoft.com/office/drawing/2014/main" id="{35DDC404-0A83-E4DE-BA09-8E77BBF9C63B}"/>
                  </a:ext>
                </a:extLst>
              </p:cNvPr>
              <p:cNvGrpSpPr/>
              <p:nvPr/>
            </p:nvGrpSpPr>
            <p:grpSpPr>
              <a:xfrm>
                <a:off x="8766670" y="7440937"/>
                <a:ext cx="818280" cy="391727"/>
                <a:chOff x="9734441" y="2029077"/>
                <a:chExt cx="1120250" cy="536286"/>
              </a:xfrm>
            </p:grpSpPr>
            <p:grpSp>
              <p:nvGrpSpPr>
                <p:cNvPr id="139" name="Group 138">
                  <a:extLst>
                    <a:ext uri="{FF2B5EF4-FFF2-40B4-BE49-F238E27FC236}">
                      <a16:creationId xmlns:a16="http://schemas.microsoft.com/office/drawing/2014/main" id="{83E14460-BCDD-C73E-5DBC-8C34512BFF9F}"/>
                    </a:ext>
                  </a:extLst>
                </p:cNvPr>
                <p:cNvGrpSpPr/>
                <p:nvPr/>
              </p:nvGrpSpPr>
              <p:grpSpPr>
                <a:xfrm>
                  <a:off x="9818293" y="2253328"/>
                  <a:ext cx="972173" cy="243489"/>
                  <a:chOff x="3291539" y="4628710"/>
                  <a:chExt cx="1006833" cy="279854"/>
                </a:xfrm>
              </p:grpSpPr>
              <p:grpSp>
                <p:nvGrpSpPr>
                  <p:cNvPr id="142" name="Group 141">
                    <a:extLst>
                      <a:ext uri="{FF2B5EF4-FFF2-40B4-BE49-F238E27FC236}">
                        <a16:creationId xmlns:a16="http://schemas.microsoft.com/office/drawing/2014/main" id="{C0AC1B3D-39E2-B886-5C07-BDC5B289FEC4}"/>
                      </a:ext>
                    </a:extLst>
                  </p:cNvPr>
                  <p:cNvGrpSpPr/>
                  <p:nvPr/>
                </p:nvGrpSpPr>
                <p:grpSpPr>
                  <a:xfrm>
                    <a:off x="3291539" y="4628710"/>
                    <a:ext cx="404860" cy="279854"/>
                    <a:chOff x="1492896" y="4740617"/>
                    <a:chExt cx="824865" cy="570180"/>
                  </a:xfrm>
                </p:grpSpPr>
                <p:pic>
                  <p:nvPicPr>
                    <p:cNvPr id="149" name="Picture 148">
                      <a:extLst>
                        <a:ext uri="{FF2B5EF4-FFF2-40B4-BE49-F238E27FC236}">
                          <a16:creationId xmlns:a16="http://schemas.microsoft.com/office/drawing/2014/main" id="{B5668CDC-3F96-086F-EBAB-264936BDD944}"/>
                        </a:ext>
                      </a:extLst>
                    </p:cNvPr>
                    <p:cNvPicPr>
                      <a:picLocks noChangeAspect="1"/>
                    </p:cNvPicPr>
                    <p:nvPr/>
                  </p:nvPicPr>
                  <p:blipFill>
                    <a:blip r:embed="rId4"/>
                    <a:stretch>
                      <a:fillRect/>
                    </a:stretch>
                  </p:blipFill>
                  <p:spPr>
                    <a:xfrm>
                      <a:off x="1718659" y="4883442"/>
                      <a:ext cx="373379" cy="350544"/>
                    </a:xfrm>
                    <a:prstGeom prst="rect">
                      <a:avLst/>
                    </a:prstGeom>
                  </p:spPr>
                </p:pic>
                <p:grpSp>
                  <p:nvGrpSpPr>
                    <p:cNvPr id="150" name="Group 149">
                      <a:extLst>
                        <a:ext uri="{FF2B5EF4-FFF2-40B4-BE49-F238E27FC236}">
                          <a16:creationId xmlns:a16="http://schemas.microsoft.com/office/drawing/2014/main" id="{ADEBC642-6BF3-7EAC-D1BC-3C1695253C04}"/>
                        </a:ext>
                      </a:extLst>
                    </p:cNvPr>
                    <p:cNvGrpSpPr/>
                    <p:nvPr/>
                  </p:nvGrpSpPr>
                  <p:grpSpPr>
                    <a:xfrm>
                      <a:off x="1492896" y="4740617"/>
                      <a:ext cx="824865" cy="570180"/>
                      <a:chOff x="1431708" y="4740617"/>
                      <a:chExt cx="920385" cy="570180"/>
                    </a:xfrm>
                  </p:grpSpPr>
                  <p:sp>
                    <p:nvSpPr>
                      <p:cNvPr id="151" name="Freeform: Shape 150">
                        <a:extLst>
                          <a:ext uri="{FF2B5EF4-FFF2-40B4-BE49-F238E27FC236}">
                            <a16:creationId xmlns:a16="http://schemas.microsoft.com/office/drawing/2014/main" id="{B40FEA3E-687E-99D0-241A-C0788FBE1F37}"/>
                          </a:ext>
                        </a:extLst>
                      </p:cNvPr>
                      <p:cNvSpPr>
                        <a:spLocks/>
                      </p:cNvSpPr>
                      <p:nvPr/>
                    </p:nvSpPr>
                    <p:spPr bwMode="auto">
                      <a:xfrm>
                        <a:off x="1504937" y="4740617"/>
                        <a:ext cx="773970" cy="570180"/>
                      </a:xfrm>
                      <a:custGeom>
                        <a:avLst/>
                        <a:gdLst>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534606 w 958033"/>
                          <a:gd name="connsiteY6" fmla="*/ 501949 h 705777"/>
                          <a:gd name="connsiteX7" fmla="*/ 424166 w 958033"/>
                          <a:gd name="connsiteY7" fmla="*/ 501949 h 705777"/>
                          <a:gd name="connsiteX8" fmla="*/ 424166 w 958033"/>
                          <a:gd name="connsiteY8" fmla="*/ 705777 h 705777"/>
                          <a:gd name="connsiteX9" fmla="*/ 0 w 958033"/>
                          <a:gd name="connsiteY9" fmla="*/ 705777 h 705777"/>
                          <a:gd name="connsiteX10" fmla="*/ 0 w 958033"/>
                          <a:gd name="connsiteY10" fmla="*/ 102267 h 705777"/>
                          <a:gd name="connsiteX11" fmla="*/ 200205 w 958033"/>
                          <a:gd name="connsiteY11" fmla="*/ 102267 h 705777"/>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424166 w 958033"/>
                          <a:gd name="connsiteY6" fmla="*/ 501949 h 705777"/>
                          <a:gd name="connsiteX7" fmla="*/ 424166 w 958033"/>
                          <a:gd name="connsiteY7" fmla="*/ 705777 h 705777"/>
                          <a:gd name="connsiteX8" fmla="*/ 0 w 958033"/>
                          <a:gd name="connsiteY8" fmla="*/ 705777 h 705777"/>
                          <a:gd name="connsiteX9" fmla="*/ 0 w 958033"/>
                          <a:gd name="connsiteY9" fmla="*/ 102267 h 705777"/>
                          <a:gd name="connsiteX10" fmla="*/ 200205 w 958033"/>
                          <a:gd name="connsiteY10" fmla="*/ 102267 h 705777"/>
                          <a:gd name="connsiteX11" fmla="*/ 200205 w 958033"/>
                          <a:gd name="connsiteY11" fmla="*/ 0 h 705777"/>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424166 w 958033"/>
                          <a:gd name="connsiteY6" fmla="*/ 705777 h 705777"/>
                          <a:gd name="connsiteX7" fmla="*/ 0 w 958033"/>
                          <a:gd name="connsiteY7" fmla="*/ 705777 h 705777"/>
                          <a:gd name="connsiteX8" fmla="*/ 0 w 958033"/>
                          <a:gd name="connsiteY8" fmla="*/ 102267 h 705777"/>
                          <a:gd name="connsiteX9" fmla="*/ 200205 w 958033"/>
                          <a:gd name="connsiteY9" fmla="*/ 102267 h 705777"/>
                          <a:gd name="connsiteX10" fmla="*/ 200205 w 958033"/>
                          <a:gd name="connsiteY10" fmla="*/ 0 h 705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8033" h="705777">
                            <a:moveTo>
                              <a:pt x="200205" y="0"/>
                            </a:moveTo>
                            <a:lnTo>
                              <a:pt x="757828" y="0"/>
                            </a:lnTo>
                            <a:lnTo>
                              <a:pt x="757828" y="102267"/>
                            </a:lnTo>
                            <a:lnTo>
                              <a:pt x="958033" y="102267"/>
                            </a:lnTo>
                            <a:lnTo>
                              <a:pt x="958033" y="705777"/>
                            </a:lnTo>
                            <a:lnTo>
                              <a:pt x="534606" y="705777"/>
                            </a:lnTo>
                            <a:lnTo>
                              <a:pt x="424166" y="705777"/>
                            </a:lnTo>
                            <a:lnTo>
                              <a:pt x="0" y="705777"/>
                            </a:lnTo>
                            <a:lnTo>
                              <a:pt x="0" y="102267"/>
                            </a:lnTo>
                            <a:lnTo>
                              <a:pt x="200205" y="102267"/>
                            </a:lnTo>
                            <a:lnTo>
                              <a:pt x="200205" y="0"/>
                            </a:lnTo>
                            <a:close/>
                          </a:path>
                        </a:pathLst>
                      </a:custGeom>
                      <a:noFill/>
                      <a:ln w="19050"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62460" tIns="81227" rIns="162460" bIns="81227" numCol="1" anchor="t" anchorCtr="0" compatLnSpc="1">
                        <a:prstTxWarp prst="textNoShape">
                          <a:avLst/>
                        </a:prstTxWarp>
                        <a:noAutofit/>
                      </a:bodyPr>
                      <a:lstStyle/>
                      <a:p>
                        <a:pPr marL="0" marR="0" lvl="0" indent="0" algn="l" defTabSz="1656663" rtl="0" eaLnBrk="1" fontAlgn="auto" latinLnBrk="0" hangingPunct="1">
                          <a:lnSpc>
                            <a:spcPct val="90000"/>
                          </a:lnSpc>
                          <a:spcBef>
                            <a:spcPts val="1065"/>
                          </a:spcBef>
                          <a:spcAft>
                            <a:spcPts val="0"/>
                          </a:spcAft>
                          <a:buClrTx/>
                          <a:buSzTx/>
                          <a:buFontTx/>
                          <a:buNone/>
                          <a:tabLst/>
                          <a:defRPr/>
                        </a:pPr>
                        <a:endParaRPr kumimoji="0" lang="en-US" sz="3200" b="1" i="0" u="none" strike="noStrike" kern="0" cap="none" spc="0" normalizeH="0" baseline="0" noProof="0">
                          <a:ln>
                            <a:noFill/>
                          </a:ln>
                          <a:gradFill>
                            <a:gsLst>
                              <a:gs pos="0">
                                <a:srgbClr val="1A1A1A"/>
                              </a:gs>
                              <a:gs pos="100000">
                                <a:srgbClr val="1A1A1A"/>
                              </a:gs>
                            </a:gsLst>
                            <a:lin ang="5400000" scaled="0"/>
                          </a:gradFill>
                          <a:effectLst/>
                          <a:uLnTx/>
                          <a:uFillTx/>
                          <a:latin typeface="Segoe UI Semibold"/>
                          <a:ea typeface="+mn-ea"/>
                          <a:cs typeface="+mn-cs"/>
                        </a:endParaRPr>
                      </a:p>
                    </p:txBody>
                  </p:sp>
                  <p:cxnSp>
                    <p:nvCxnSpPr>
                      <p:cNvPr id="152" name="Straight Connector 151">
                        <a:extLst>
                          <a:ext uri="{FF2B5EF4-FFF2-40B4-BE49-F238E27FC236}">
                            <a16:creationId xmlns:a16="http://schemas.microsoft.com/office/drawing/2014/main" id="{5792F6A2-3B6F-121B-BA22-822DA67C869F}"/>
                          </a:ext>
                        </a:extLst>
                      </p:cNvPr>
                      <p:cNvCxnSpPr>
                        <a:cxnSpLocks/>
                      </p:cNvCxnSpPr>
                      <p:nvPr/>
                    </p:nvCxnSpPr>
                    <p:spPr>
                      <a:xfrm>
                        <a:off x="1431708" y="5310797"/>
                        <a:ext cx="920385" cy="0"/>
                      </a:xfrm>
                      <a:prstGeom prst="line">
                        <a:avLst/>
                      </a:pr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grpSp>
                <p:nvGrpSpPr>
                  <p:cNvPr id="143" name="Group 142">
                    <a:extLst>
                      <a:ext uri="{FF2B5EF4-FFF2-40B4-BE49-F238E27FC236}">
                        <a16:creationId xmlns:a16="http://schemas.microsoft.com/office/drawing/2014/main" id="{08EF71DB-22AD-5692-22DD-DBEE85D2A029}"/>
                      </a:ext>
                    </a:extLst>
                  </p:cNvPr>
                  <p:cNvGrpSpPr/>
                  <p:nvPr/>
                </p:nvGrpSpPr>
                <p:grpSpPr>
                  <a:xfrm>
                    <a:off x="3893512" y="4628710"/>
                    <a:ext cx="404860" cy="279854"/>
                    <a:chOff x="1323280" y="4740617"/>
                    <a:chExt cx="824865" cy="570180"/>
                  </a:xfrm>
                </p:grpSpPr>
                <p:pic>
                  <p:nvPicPr>
                    <p:cNvPr id="145" name="Picture 144">
                      <a:extLst>
                        <a:ext uri="{FF2B5EF4-FFF2-40B4-BE49-F238E27FC236}">
                          <a16:creationId xmlns:a16="http://schemas.microsoft.com/office/drawing/2014/main" id="{FE4C6782-F752-AF5A-127E-3E2E7E69F5F4}"/>
                        </a:ext>
                      </a:extLst>
                    </p:cNvPr>
                    <p:cNvPicPr>
                      <a:picLocks noChangeAspect="1"/>
                    </p:cNvPicPr>
                    <p:nvPr/>
                  </p:nvPicPr>
                  <p:blipFill>
                    <a:blip r:embed="rId4"/>
                    <a:stretch>
                      <a:fillRect/>
                    </a:stretch>
                  </p:blipFill>
                  <p:spPr>
                    <a:xfrm>
                      <a:off x="1548986" y="4883442"/>
                      <a:ext cx="373382" cy="350544"/>
                    </a:xfrm>
                    <a:prstGeom prst="rect">
                      <a:avLst/>
                    </a:prstGeom>
                  </p:spPr>
                </p:pic>
                <p:grpSp>
                  <p:nvGrpSpPr>
                    <p:cNvPr id="146" name="Group 145">
                      <a:extLst>
                        <a:ext uri="{FF2B5EF4-FFF2-40B4-BE49-F238E27FC236}">
                          <a16:creationId xmlns:a16="http://schemas.microsoft.com/office/drawing/2014/main" id="{98AF5B3E-C15A-A699-2CF2-8AF1045CC034}"/>
                        </a:ext>
                      </a:extLst>
                    </p:cNvPr>
                    <p:cNvGrpSpPr/>
                    <p:nvPr/>
                  </p:nvGrpSpPr>
                  <p:grpSpPr>
                    <a:xfrm>
                      <a:off x="1323280" y="4740617"/>
                      <a:ext cx="824865" cy="570180"/>
                      <a:chOff x="1242450" y="4740617"/>
                      <a:chExt cx="920385" cy="570180"/>
                    </a:xfrm>
                  </p:grpSpPr>
                  <p:sp>
                    <p:nvSpPr>
                      <p:cNvPr id="147" name="Freeform: Shape 146">
                        <a:extLst>
                          <a:ext uri="{FF2B5EF4-FFF2-40B4-BE49-F238E27FC236}">
                            <a16:creationId xmlns:a16="http://schemas.microsoft.com/office/drawing/2014/main" id="{16896631-C705-D6E0-DFF9-CBB3AE6582C2}"/>
                          </a:ext>
                        </a:extLst>
                      </p:cNvPr>
                      <p:cNvSpPr>
                        <a:spLocks/>
                      </p:cNvSpPr>
                      <p:nvPr/>
                    </p:nvSpPr>
                    <p:spPr bwMode="auto">
                      <a:xfrm>
                        <a:off x="1315616" y="4740617"/>
                        <a:ext cx="773970" cy="570177"/>
                      </a:xfrm>
                      <a:custGeom>
                        <a:avLst/>
                        <a:gdLst>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534606 w 958033"/>
                          <a:gd name="connsiteY6" fmla="*/ 501949 h 705777"/>
                          <a:gd name="connsiteX7" fmla="*/ 424166 w 958033"/>
                          <a:gd name="connsiteY7" fmla="*/ 501949 h 705777"/>
                          <a:gd name="connsiteX8" fmla="*/ 424166 w 958033"/>
                          <a:gd name="connsiteY8" fmla="*/ 705777 h 705777"/>
                          <a:gd name="connsiteX9" fmla="*/ 0 w 958033"/>
                          <a:gd name="connsiteY9" fmla="*/ 705777 h 705777"/>
                          <a:gd name="connsiteX10" fmla="*/ 0 w 958033"/>
                          <a:gd name="connsiteY10" fmla="*/ 102267 h 705777"/>
                          <a:gd name="connsiteX11" fmla="*/ 200205 w 958033"/>
                          <a:gd name="connsiteY11" fmla="*/ 102267 h 705777"/>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424166 w 958033"/>
                          <a:gd name="connsiteY6" fmla="*/ 501949 h 705777"/>
                          <a:gd name="connsiteX7" fmla="*/ 424166 w 958033"/>
                          <a:gd name="connsiteY7" fmla="*/ 705777 h 705777"/>
                          <a:gd name="connsiteX8" fmla="*/ 0 w 958033"/>
                          <a:gd name="connsiteY8" fmla="*/ 705777 h 705777"/>
                          <a:gd name="connsiteX9" fmla="*/ 0 w 958033"/>
                          <a:gd name="connsiteY9" fmla="*/ 102267 h 705777"/>
                          <a:gd name="connsiteX10" fmla="*/ 200205 w 958033"/>
                          <a:gd name="connsiteY10" fmla="*/ 102267 h 705777"/>
                          <a:gd name="connsiteX11" fmla="*/ 200205 w 958033"/>
                          <a:gd name="connsiteY11" fmla="*/ 0 h 705777"/>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424166 w 958033"/>
                          <a:gd name="connsiteY6" fmla="*/ 705777 h 705777"/>
                          <a:gd name="connsiteX7" fmla="*/ 0 w 958033"/>
                          <a:gd name="connsiteY7" fmla="*/ 705777 h 705777"/>
                          <a:gd name="connsiteX8" fmla="*/ 0 w 958033"/>
                          <a:gd name="connsiteY8" fmla="*/ 102267 h 705777"/>
                          <a:gd name="connsiteX9" fmla="*/ 200205 w 958033"/>
                          <a:gd name="connsiteY9" fmla="*/ 102267 h 705777"/>
                          <a:gd name="connsiteX10" fmla="*/ 200205 w 958033"/>
                          <a:gd name="connsiteY10" fmla="*/ 0 h 705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8033" h="705777">
                            <a:moveTo>
                              <a:pt x="200205" y="0"/>
                            </a:moveTo>
                            <a:lnTo>
                              <a:pt x="757828" y="0"/>
                            </a:lnTo>
                            <a:lnTo>
                              <a:pt x="757828" y="102267"/>
                            </a:lnTo>
                            <a:lnTo>
                              <a:pt x="958033" y="102267"/>
                            </a:lnTo>
                            <a:lnTo>
                              <a:pt x="958033" y="705777"/>
                            </a:lnTo>
                            <a:lnTo>
                              <a:pt x="534606" y="705777"/>
                            </a:lnTo>
                            <a:lnTo>
                              <a:pt x="424166" y="705777"/>
                            </a:lnTo>
                            <a:lnTo>
                              <a:pt x="0" y="705777"/>
                            </a:lnTo>
                            <a:lnTo>
                              <a:pt x="0" y="102267"/>
                            </a:lnTo>
                            <a:lnTo>
                              <a:pt x="200205" y="102267"/>
                            </a:lnTo>
                            <a:lnTo>
                              <a:pt x="200205" y="0"/>
                            </a:lnTo>
                            <a:close/>
                          </a:path>
                        </a:pathLst>
                      </a:custGeom>
                      <a:noFill/>
                      <a:ln w="19050"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62460" tIns="81227" rIns="162460" bIns="81227" numCol="1" anchor="t" anchorCtr="0" compatLnSpc="1">
                        <a:prstTxWarp prst="textNoShape">
                          <a:avLst/>
                        </a:prstTxWarp>
                        <a:noAutofit/>
                      </a:bodyPr>
                      <a:lstStyle/>
                      <a:p>
                        <a:pPr marL="0" marR="0" lvl="0" indent="0" algn="l" defTabSz="1656663" rtl="0" eaLnBrk="1" fontAlgn="auto" latinLnBrk="0" hangingPunct="1">
                          <a:lnSpc>
                            <a:spcPct val="90000"/>
                          </a:lnSpc>
                          <a:spcBef>
                            <a:spcPts val="1065"/>
                          </a:spcBef>
                          <a:spcAft>
                            <a:spcPts val="0"/>
                          </a:spcAft>
                          <a:buClrTx/>
                          <a:buSzTx/>
                          <a:buFontTx/>
                          <a:buNone/>
                          <a:tabLst/>
                          <a:defRPr/>
                        </a:pPr>
                        <a:endParaRPr kumimoji="0" lang="en-US" sz="3200" b="1" i="0" u="none" strike="noStrike" kern="0" cap="none" spc="0" normalizeH="0" baseline="0" noProof="0">
                          <a:ln>
                            <a:noFill/>
                          </a:ln>
                          <a:gradFill>
                            <a:gsLst>
                              <a:gs pos="0">
                                <a:srgbClr val="1A1A1A"/>
                              </a:gs>
                              <a:gs pos="100000">
                                <a:srgbClr val="1A1A1A"/>
                              </a:gs>
                            </a:gsLst>
                            <a:lin ang="5400000" scaled="0"/>
                          </a:gradFill>
                          <a:effectLst/>
                          <a:uLnTx/>
                          <a:uFillTx/>
                          <a:latin typeface="Segoe UI Semibold"/>
                          <a:ea typeface="+mn-ea"/>
                          <a:cs typeface="+mn-cs"/>
                        </a:endParaRPr>
                      </a:p>
                    </p:txBody>
                  </p:sp>
                  <p:cxnSp>
                    <p:nvCxnSpPr>
                      <p:cNvPr id="148" name="Straight Connector 147">
                        <a:extLst>
                          <a:ext uri="{FF2B5EF4-FFF2-40B4-BE49-F238E27FC236}">
                            <a16:creationId xmlns:a16="http://schemas.microsoft.com/office/drawing/2014/main" id="{209823A4-7E83-0C5F-8D38-6A5153FB375C}"/>
                          </a:ext>
                        </a:extLst>
                      </p:cNvPr>
                      <p:cNvCxnSpPr>
                        <a:cxnSpLocks/>
                      </p:cNvCxnSpPr>
                      <p:nvPr/>
                    </p:nvCxnSpPr>
                    <p:spPr>
                      <a:xfrm>
                        <a:off x="1242450" y="5310797"/>
                        <a:ext cx="920385" cy="0"/>
                      </a:xfrm>
                      <a:prstGeom prst="line">
                        <a:avLst/>
                      </a:pr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cxnSp>
                <p:nvCxnSpPr>
                  <p:cNvPr id="144" name="Straight Connector 143">
                    <a:extLst>
                      <a:ext uri="{FF2B5EF4-FFF2-40B4-BE49-F238E27FC236}">
                        <a16:creationId xmlns:a16="http://schemas.microsoft.com/office/drawing/2014/main" id="{9D6DED90-42F0-4D09-DF00-8E7EC02EC07B}"/>
                      </a:ext>
                    </a:extLst>
                  </p:cNvPr>
                  <p:cNvCxnSpPr>
                    <a:cxnSpLocks/>
                  </p:cNvCxnSpPr>
                  <p:nvPr/>
                </p:nvCxnSpPr>
                <p:spPr>
                  <a:xfrm>
                    <a:off x="3659424" y="4782822"/>
                    <a:ext cx="274143" cy="0"/>
                  </a:xfrm>
                  <a:prstGeom prst="line">
                    <a:avLst/>
                  </a:prstGeom>
                  <a:ln w="19050">
                    <a:solidFill>
                      <a:schemeClr val="tx2"/>
                    </a:solidFill>
                    <a:prstDash val="solid"/>
                    <a:headEnd type="arrow" w="sm" len="sm"/>
                    <a:tailEnd type="arrow" w="sm" len="sm"/>
                  </a:ln>
                </p:spPr>
                <p:style>
                  <a:lnRef idx="1">
                    <a:schemeClr val="accent1"/>
                  </a:lnRef>
                  <a:fillRef idx="0">
                    <a:schemeClr val="accent1"/>
                  </a:fillRef>
                  <a:effectRef idx="0">
                    <a:schemeClr val="accent1"/>
                  </a:effectRef>
                  <a:fontRef idx="minor">
                    <a:schemeClr val="tx1"/>
                  </a:fontRef>
                </p:style>
              </p:cxnSp>
            </p:grpSp>
            <p:sp>
              <p:nvSpPr>
                <p:cNvPr id="140" name="Rectangle: Rounded Corners 139">
                  <a:extLst>
                    <a:ext uri="{FF2B5EF4-FFF2-40B4-BE49-F238E27FC236}">
                      <a16:creationId xmlns:a16="http://schemas.microsoft.com/office/drawing/2014/main" id="{ABE544DC-6042-4FAB-56BC-C30F7F3C8578}"/>
                    </a:ext>
                  </a:extLst>
                </p:cNvPr>
                <p:cNvSpPr/>
                <p:nvPr/>
              </p:nvSpPr>
              <p:spPr bwMode="auto">
                <a:xfrm>
                  <a:off x="9734441" y="2118464"/>
                  <a:ext cx="1120250" cy="446899"/>
                </a:xfrm>
                <a:prstGeom prst="roundRect">
                  <a:avLst/>
                </a:prstGeom>
                <a:noFill/>
                <a:ln w="19050" cap="flat" cmpd="sng" algn="ctr">
                  <a:solidFill>
                    <a:srgbClr val="50E6FF"/>
                  </a:solidFill>
                  <a:prstDash val="solid"/>
                </a:ln>
                <a:effectLst/>
              </p:spPr>
              <p:txBody>
                <a:bodyPr rtlCol="0" anchor="ctr"/>
                <a:lstStyle/>
                <a:p>
                  <a:pPr marL="0" marR="0" lvl="0" indent="0" algn="ctr" defTabSz="913879" rtl="0" eaLnBrk="1" fontAlgn="auto" latinLnBrk="0" hangingPunct="1">
                    <a:lnSpc>
                      <a:spcPct val="100000"/>
                    </a:lnSpc>
                    <a:spcBef>
                      <a:spcPts val="0"/>
                    </a:spcBef>
                    <a:spcAft>
                      <a:spcPts val="0"/>
                    </a:spcAft>
                    <a:buClrTx/>
                    <a:buSzTx/>
                    <a:buFontTx/>
                    <a:buNone/>
                    <a:tabLst/>
                    <a:defRPr/>
                  </a:pPr>
                  <a:endParaRPr kumimoji="0" lang="en-US" sz="1762" b="1" i="0" u="none" strike="noStrike" kern="0" cap="none" spc="0" normalizeH="0" baseline="0" noProof="0">
                    <a:ln>
                      <a:noFill/>
                    </a:ln>
                    <a:solidFill>
                      <a:srgbClr val="FFFFFF"/>
                    </a:solidFill>
                    <a:effectLst/>
                    <a:uLnTx/>
                    <a:uFillTx/>
                    <a:latin typeface="Segoe UI Semibold"/>
                    <a:ea typeface="+mn-ea"/>
                    <a:cs typeface="+mn-cs"/>
                  </a:endParaRPr>
                </a:p>
              </p:txBody>
            </p:sp>
            <p:sp>
              <p:nvSpPr>
                <p:cNvPr id="141" name="TextBox 140">
                  <a:extLst>
                    <a:ext uri="{FF2B5EF4-FFF2-40B4-BE49-F238E27FC236}">
                      <a16:creationId xmlns:a16="http://schemas.microsoft.com/office/drawing/2014/main" id="{FE9D2959-ABDF-AF65-DD71-4EC7B3F0E461}"/>
                    </a:ext>
                  </a:extLst>
                </p:cNvPr>
                <p:cNvSpPr txBox="1"/>
                <p:nvPr/>
              </p:nvSpPr>
              <p:spPr>
                <a:xfrm>
                  <a:off x="10009960" y="2029077"/>
                  <a:ext cx="569213" cy="194877"/>
                </a:xfrm>
                <a:prstGeom prst="rect">
                  <a:avLst/>
                </a:prstGeom>
                <a:solidFill>
                  <a:srgbClr val="2F2F2F"/>
                </a:solidFill>
              </p:spPr>
              <p:txBody>
                <a:bodyPr wrap="square" lIns="0" tIns="0" rIns="0" bIns="0" rtlCol="0">
                  <a:spAutoFit/>
                </a:bodyPr>
                <a:lstStyle/>
                <a:p>
                  <a:pPr marL="0" marR="0" lvl="0" indent="0" algn="ctr" defTabSz="913879" rtl="0" eaLnBrk="1" fontAlgn="auto" latinLnBrk="0" hangingPunct="1">
                    <a:lnSpc>
                      <a:spcPct val="90000"/>
                    </a:lnSpc>
                    <a:spcBef>
                      <a:spcPts val="0"/>
                    </a:spcBef>
                    <a:spcAft>
                      <a:spcPts val="588"/>
                    </a:spcAft>
                    <a:buClrTx/>
                    <a:buSzTx/>
                    <a:buFontTx/>
                    <a:buNone/>
                    <a:tabLst/>
                    <a:defRPr/>
                  </a:pPr>
                  <a:r>
                    <a:rPr kumimoji="0" lang="en-US" sz="1028" b="1" i="1" u="none" strike="noStrike" kern="1200" cap="none" spc="0" normalizeH="0" baseline="0" noProof="0" dirty="0">
                      <a:ln>
                        <a:noFill/>
                      </a:ln>
                      <a:solidFill>
                        <a:prstClr val="white"/>
                      </a:solidFill>
                      <a:effectLst/>
                      <a:uLnTx/>
                      <a:uFillTx/>
                      <a:latin typeface="Segoe UI Semibold"/>
                      <a:ea typeface="+mn-ea"/>
                      <a:cs typeface="+mn-cs"/>
                    </a:rPr>
                    <a:t>Zone 1</a:t>
                  </a:r>
                  <a:endParaRPr kumimoji="0" lang="en-US" sz="1800" b="1" i="1" u="none" strike="noStrike" kern="1200" cap="none" spc="0" normalizeH="0" baseline="0" noProof="0" dirty="0">
                    <a:ln>
                      <a:noFill/>
                    </a:ln>
                    <a:solidFill>
                      <a:prstClr val="white"/>
                    </a:solidFill>
                    <a:effectLst/>
                    <a:uLnTx/>
                    <a:uFillTx/>
                    <a:latin typeface="Segoe UI Semibold"/>
                    <a:ea typeface="+mn-ea"/>
                    <a:cs typeface="+mn-cs"/>
                  </a:endParaRPr>
                </a:p>
              </p:txBody>
            </p:sp>
          </p:grpSp>
          <p:sp>
            <p:nvSpPr>
              <p:cNvPr id="138" name="TextBox 137">
                <a:extLst>
                  <a:ext uri="{FF2B5EF4-FFF2-40B4-BE49-F238E27FC236}">
                    <a16:creationId xmlns:a16="http://schemas.microsoft.com/office/drawing/2014/main" id="{E1601DD8-351E-9DD2-7DFA-DFF85F6F33B2}"/>
                  </a:ext>
                </a:extLst>
              </p:cNvPr>
              <p:cNvSpPr txBox="1"/>
              <p:nvPr/>
            </p:nvSpPr>
            <p:spPr>
              <a:xfrm>
                <a:off x="8851459" y="7112930"/>
                <a:ext cx="555896" cy="162865"/>
              </a:xfrm>
              <a:prstGeom prst="rect">
                <a:avLst/>
              </a:prstGeom>
              <a:solidFill>
                <a:srgbClr val="2F2F2F"/>
              </a:solidFill>
            </p:spPr>
            <p:txBody>
              <a:bodyPr wrap="square" lIns="0" tIns="0" rIns="0" bIns="0" rtlCol="0">
                <a:spAutoFit/>
              </a:bodyPr>
              <a:lstStyle/>
              <a:p>
                <a:pPr marL="0" marR="0" lvl="0" indent="0" algn="ctr" defTabSz="913962" rtl="0" eaLnBrk="1" fontAlgn="auto" latinLnBrk="0" hangingPunct="1">
                  <a:lnSpc>
                    <a:spcPct val="90000"/>
                  </a:lnSpc>
                  <a:spcBef>
                    <a:spcPts val="0"/>
                  </a:spcBef>
                  <a:spcAft>
                    <a:spcPts val="588"/>
                  </a:spcAft>
                  <a:buClrTx/>
                  <a:buSzTx/>
                  <a:buFontTx/>
                  <a:buNone/>
                  <a:tabLst/>
                  <a:defRPr/>
                </a:pPr>
                <a:r>
                  <a:rPr kumimoji="0" lang="en-US" sz="1176" b="1" i="0" u="none" strike="noStrike" kern="1200" cap="none" spc="0" normalizeH="0" baseline="0" noProof="0" dirty="0">
                    <a:ln>
                      <a:noFill/>
                    </a:ln>
                    <a:solidFill>
                      <a:prstClr val="white"/>
                    </a:solidFill>
                    <a:effectLst/>
                    <a:uLnTx/>
                    <a:uFillTx/>
                    <a:latin typeface="Segoe UI"/>
                    <a:ea typeface="+mn-ea"/>
                    <a:cs typeface="+mn-cs"/>
                  </a:rPr>
                  <a:t>Region</a:t>
                </a:r>
                <a:endParaRPr kumimoji="0" lang="en-US" sz="2353" b="1" i="0" u="none" strike="noStrike" kern="1200" cap="none" spc="0" normalizeH="0" baseline="0" noProof="0" dirty="0">
                  <a:ln>
                    <a:noFill/>
                  </a:ln>
                  <a:solidFill>
                    <a:prstClr val="white"/>
                  </a:solidFill>
                  <a:effectLst/>
                  <a:uLnTx/>
                  <a:uFillTx/>
                  <a:latin typeface="Segoe UI"/>
                  <a:ea typeface="+mn-ea"/>
                  <a:cs typeface="+mn-cs"/>
                </a:endParaRPr>
              </a:p>
            </p:txBody>
          </p:sp>
        </p:grpSp>
        <p:grpSp>
          <p:nvGrpSpPr>
            <p:cNvPr id="129" name="Group 128">
              <a:extLst>
                <a:ext uri="{FF2B5EF4-FFF2-40B4-BE49-F238E27FC236}">
                  <a16:creationId xmlns:a16="http://schemas.microsoft.com/office/drawing/2014/main" id="{DCB91872-07CD-EFE2-D23D-56E70D963B2D}"/>
                </a:ext>
              </a:extLst>
            </p:cNvPr>
            <p:cNvGrpSpPr/>
            <p:nvPr/>
          </p:nvGrpSpPr>
          <p:grpSpPr>
            <a:xfrm>
              <a:off x="10951139" y="1992511"/>
              <a:ext cx="232290" cy="228600"/>
              <a:chOff x="1469070" y="2507698"/>
              <a:chExt cx="232290" cy="228600"/>
            </a:xfrm>
          </p:grpSpPr>
          <p:sp>
            <p:nvSpPr>
              <p:cNvPr id="130" name="Oval 5">
                <a:extLst>
                  <a:ext uri="{FF2B5EF4-FFF2-40B4-BE49-F238E27FC236}">
                    <a16:creationId xmlns:a16="http://schemas.microsoft.com/office/drawing/2014/main" id="{D04B026D-EBDA-F8D0-3700-B5AD166C62CF}"/>
                  </a:ext>
                </a:extLst>
              </p:cNvPr>
              <p:cNvSpPr>
                <a:spLocks noChangeArrowheads="1"/>
              </p:cNvSpPr>
              <p:nvPr/>
            </p:nvSpPr>
            <p:spPr bwMode="auto">
              <a:xfrm>
                <a:off x="1469070" y="2507698"/>
                <a:ext cx="228600" cy="228600"/>
              </a:xfrm>
              <a:prstGeom prst="ellipse">
                <a:avLst/>
              </a:prstGeom>
              <a:solidFill>
                <a:srgbClr val="C00000"/>
              </a:solidFill>
              <a:ln w="19050" cap="flat">
                <a:noFill/>
                <a:prstDash val="solid"/>
                <a:miter lim="800000"/>
                <a:headEnd/>
                <a:tailEnd/>
              </a:ln>
            </p:spPr>
            <p:txBody>
              <a:bodyPr vert="horz" wrap="square" lIns="49394" tIns="24696" rIns="49394" bIns="24696" numCol="1" anchor="t" anchorCtr="0" compatLnSpc="1">
                <a:prstTxWarp prst="textNoShape">
                  <a:avLst/>
                </a:prstTxWarp>
              </a:bodyPr>
              <a:lstStyle/>
              <a:p>
                <a:pPr marL="0" marR="0" lvl="0" indent="0" algn="l" defTabSz="503708"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000000"/>
                  </a:solidFill>
                  <a:effectLst/>
                  <a:uLnTx/>
                  <a:uFillTx/>
                  <a:latin typeface="Segoe UI"/>
                  <a:ea typeface="+mn-ea"/>
                  <a:cs typeface="+mn-cs"/>
                </a:endParaRPr>
              </a:p>
            </p:txBody>
          </p:sp>
          <p:sp>
            <p:nvSpPr>
              <p:cNvPr id="131" name="LightningBolt_E945" title="Icon of a lightning bolt">
                <a:extLst>
                  <a:ext uri="{FF2B5EF4-FFF2-40B4-BE49-F238E27FC236}">
                    <a16:creationId xmlns:a16="http://schemas.microsoft.com/office/drawing/2014/main" id="{707571E1-5D84-891D-8881-4F0E50FD9BB4}"/>
                  </a:ext>
                </a:extLst>
              </p:cNvPr>
              <p:cNvSpPr>
                <a:spLocks noChangeAspect="1"/>
              </p:cNvSpPr>
              <p:nvPr/>
            </p:nvSpPr>
            <p:spPr bwMode="auto">
              <a:xfrm>
                <a:off x="1595504" y="2550057"/>
                <a:ext cx="105856" cy="148380"/>
              </a:xfrm>
              <a:custGeom>
                <a:avLst/>
                <a:gdLst>
                  <a:gd name="T0" fmla="*/ 481 w 2961"/>
                  <a:gd name="T1" fmla="*/ 4132 h 4132"/>
                  <a:gd name="T2" fmla="*/ 2961 w 2961"/>
                  <a:gd name="T3" fmla="*/ 1653 h 4132"/>
                  <a:gd name="T4" fmla="*/ 1652 w 2961"/>
                  <a:gd name="T5" fmla="*/ 1653 h 4132"/>
                  <a:gd name="T6" fmla="*/ 2479 w 2961"/>
                  <a:gd name="T7" fmla="*/ 0 h 4132"/>
                  <a:gd name="T8" fmla="*/ 1239 w 2961"/>
                  <a:gd name="T9" fmla="*/ 0 h 4132"/>
                  <a:gd name="T10" fmla="*/ 0 w 2961"/>
                  <a:gd name="T11" fmla="*/ 2479 h 4132"/>
                  <a:gd name="T12" fmla="*/ 964 w 2961"/>
                  <a:gd name="T13" fmla="*/ 2479 h 4132"/>
                  <a:gd name="T14" fmla="*/ 137 w 2961"/>
                  <a:gd name="T15" fmla="*/ 4132 h 4132"/>
                  <a:gd name="T16" fmla="*/ 481 w 2961"/>
                  <a:gd name="T17" fmla="*/ 4132 h 4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61" h="4132">
                    <a:moveTo>
                      <a:pt x="481" y="4132"/>
                    </a:moveTo>
                    <a:lnTo>
                      <a:pt x="2961" y="1653"/>
                    </a:lnTo>
                    <a:lnTo>
                      <a:pt x="1652" y="1653"/>
                    </a:lnTo>
                    <a:lnTo>
                      <a:pt x="2479" y="0"/>
                    </a:lnTo>
                    <a:lnTo>
                      <a:pt x="1239" y="0"/>
                    </a:lnTo>
                    <a:lnTo>
                      <a:pt x="0" y="2479"/>
                    </a:lnTo>
                    <a:lnTo>
                      <a:pt x="964" y="2479"/>
                    </a:lnTo>
                    <a:lnTo>
                      <a:pt x="137" y="4132"/>
                    </a:lnTo>
                    <a:lnTo>
                      <a:pt x="481" y="4132"/>
                    </a:lnTo>
                    <a:close/>
                  </a:path>
                </a:pathLst>
              </a:custGeom>
              <a:solidFill>
                <a:schemeClr val="bg2"/>
              </a:solidFill>
              <a:ln w="19050" cap="sq">
                <a:noFill/>
                <a:prstDash val="solid"/>
                <a:miter lim="800000"/>
                <a:headEnd/>
                <a:tailEnd/>
              </a:ln>
            </p:spPr>
            <p:txBody>
              <a:bodyPr vert="horz" wrap="square" lIns="49394" tIns="24696" rIns="49394" bIns="24696" numCol="1" anchor="t" anchorCtr="0" compatLnSpc="1">
                <a:prstTxWarp prst="textNoShape">
                  <a:avLst/>
                </a:prstTxWarp>
              </a:bodyPr>
              <a:lstStyle/>
              <a:p>
                <a:pPr marL="0" marR="0" lvl="0" indent="0" algn="l" defTabSz="503708" rtl="0" eaLnBrk="1" fontAlgn="auto" latinLnBrk="0" hangingPunct="1">
                  <a:lnSpc>
                    <a:spcPct val="100000"/>
                  </a:lnSpc>
                  <a:spcBef>
                    <a:spcPts val="0"/>
                  </a:spcBef>
                  <a:spcAft>
                    <a:spcPts val="0"/>
                  </a:spcAft>
                  <a:buClrTx/>
                  <a:buSzTx/>
                  <a:buFontTx/>
                  <a:buNone/>
                  <a:tabLst/>
                  <a:defRPr/>
                </a:pPr>
                <a:endParaRPr kumimoji="0" lang="en-US" sz="294"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grpSp>
        <p:nvGrpSpPr>
          <p:cNvPr id="183" name="Group 182">
            <a:extLst>
              <a:ext uri="{FF2B5EF4-FFF2-40B4-BE49-F238E27FC236}">
                <a16:creationId xmlns:a16="http://schemas.microsoft.com/office/drawing/2014/main" id="{EAEDCB7D-498F-8BC1-D904-47CEBB909ECF}"/>
              </a:ext>
            </a:extLst>
          </p:cNvPr>
          <p:cNvGrpSpPr/>
          <p:nvPr/>
        </p:nvGrpSpPr>
        <p:grpSpPr>
          <a:xfrm>
            <a:off x="8298829" y="1914463"/>
            <a:ext cx="3660547" cy="1691783"/>
            <a:chOff x="8102470" y="7080245"/>
            <a:chExt cx="3660547" cy="1691783"/>
          </a:xfrm>
        </p:grpSpPr>
        <p:cxnSp>
          <p:nvCxnSpPr>
            <p:cNvPr id="184" name="Straight Connector 183">
              <a:extLst>
                <a:ext uri="{FF2B5EF4-FFF2-40B4-BE49-F238E27FC236}">
                  <a16:creationId xmlns:a16="http://schemas.microsoft.com/office/drawing/2014/main" id="{523B46ED-1EBB-8174-40AB-C4989BB251B4}"/>
                </a:ext>
              </a:extLst>
            </p:cNvPr>
            <p:cNvCxnSpPr>
              <a:cxnSpLocks/>
            </p:cNvCxnSpPr>
            <p:nvPr/>
          </p:nvCxnSpPr>
          <p:spPr>
            <a:xfrm>
              <a:off x="10261175" y="8014510"/>
              <a:ext cx="347408" cy="0"/>
            </a:xfrm>
            <a:prstGeom prst="line">
              <a:avLst/>
            </a:prstGeom>
            <a:noFill/>
            <a:ln w="19050" cap="flat" cmpd="sng" algn="ctr">
              <a:solidFill>
                <a:srgbClr val="50E6FF"/>
              </a:solidFill>
              <a:prstDash val="solid"/>
              <a:headEnd type="arrow" w="sm" len="sm"/>
              <a:tailEnd type="arrow" w="sm" len="sm"/>
            </a:ln>
            <a:effectLst/>
          </p:spPr>
        </p:cxnSp>
        <p:grpSp>
          <p:nvGrpSpPr>
            <p:cNvPr id="185" name="Group 184">
              <a:extLst>
                <a:ext uri="{FF2B5EF4-FFF2-40B4-BE49-F238E27FC236}">
                  <a16:creationId xmlns:a16="http://schemas.microsoft.com/office/drawing/2014/main" id="{735E790A-6679-43DF-C7C4-262333C90093}"/>
                </a:ext>
              </a:extLst>
            </p:cNvPr>
            <p:cNvGrpSpPr/>
            <p:nvPr/>
          </p:nvGrpSpPr>
          <p:grpSpPr>
            <a:xfrm>
              <a:off x="10623817" y="7096777"/>
              <a:ext cx="1139200" cy="1675248"/>
              <a:chOff x="10623817" y="7096777"/>
              <a:chExt cx="1139200" cy="1675248"/>
            </a:xfrm>
          </p:grpSpPr>
          <p:sp>
            <p:nvSpPr>
              <p:cNvPr id="242" name="Rectangle: Rounded Corners 241">
                <a:extLst>
                  <a:ext uri="{FF2B5EF4-FFF2-40B4-BE49-F238E27FC236}">
                    <a16:creationId xmlns:a16="http://schemas.microsoft.com/office/drawing/2014/main" id="{BA02BDE4-E4FD-4AE9-DC52-5EF74B77CC83}"/>
                  </a:ext>
                </a:extLst>
              </p:cNvPr>
              <p:cNvSpPr/>
              <p:nvPr/>
            </p:nvSpPr>
            <p:spPr bwMode="auto">
              <a:xfrm>
                <a:off x="10623817" y="7182501"/>
                <a:ext cx="1139200" cy="1589524"/>
              </a:xfrm>
              <a:prstGeom prst="roundRect">
                <a:avLst>
                  <a:gd name="adj" fmla="val 0"/>
                </a:avLst>
              </a:prstGeom>
              <a:noFill/>
              <a:ln w="19050" cap="flat" cmpd="sng" algn="ctr">
                <a:solidFill>
                  <a:schemeClr val="bg1"/>
                </a:solidFill>
                <a:prstDash val="sysDot"/>
                <a:headEnd type="none" w="med" len="med"/>
                <a:tailEnd type="none" w="med" len="med"/>
              </a:ln>
              <a:effectLst/>
            </p:spPr>
            <p:txBody>
              <a:bodyPr rot="0" spcFirstLastPara="0" vertOverflow="overflow" horzOverflow="overflow" vert="horz" wrap="square" lIns="179229" tIns="143383" rIns="179229" bIns="143383" numCol="1" spcCol="0" rtlCol="0" fromWordArt="0" anchor="t" anchorCtr="0" forceAA="0" compatLnSpc="1">
                <a:prstTxWarp prst="textNoShape">
                  <a:avLst/>
                </a:prstTxWarp>
                <a:noAutofit/>
              </a:bodyPr>
              <a:lstStyle/>
              <a:p>
                <a:pPr marL="0" marR="0" lvl="0" indent="0" algn="ctr" defTabSz="91369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243" name="Group 242">
                <a:extLst>
                  <a:ext uri="{FF2B5EF4-FFF2-40B4-BE49-F238E27FC236}">
                    <a16:creationId xmlns:a16="http://schemas.microsoft.com/office/drawing/2014/main" id="{2ACDD6C2-331E-E9AB-D64A-5362E6D58FE5}"/>
                  </a:ext>
                </a:extLst>
              </p:cNvPr>
              <p:cNvGrpSpPr/>
              <p:nvPr/>
            </p:nvGrpSpPr>
            <p:grpSpPr>
              <a:xfrm>
                <a:off x="10938338" y="7562759"/>
                <a:ext cx="504565" cy="348778"/>
                <a:chOff x="1730130" y="4294233"/>
                <a:chExt cx="824865" cy="570181"/>
              </a:xfrm>
            </p:grpSpPr>
            <p:pic>
              <p:nvPicPr>
                <p:cNvPr id="253" name="Picture 252">
                  <a:extLst>
                    <a:ext uri="{FF2B5EF4-FFF2-40B4-BE49-F238E27FC236}">
                      <a16:creationId xmlns:a16="http://schemas.microsoft.com/office/drawing/2014/main" id="{0BDD49C9-3AE0-1FFD-0C9C-96A71F66E61B}"/>
                    </a:ext>
                  </a:extLst>
                </p:cNvPr>
                <p:cNvPicPr>
                  <a:picLocks noChangeAspect="1"/>
                </p:cNvPicPr>
                <p:nvPr/>
              </p:nvPicPr>
              <p:blipFill>
                <a:blip r:embed="rId4"/>
                <a:stretch>
                  <a:fillRect/>
                </a:stretch>
              </p:blipFill>
              <p:spPr>
                <a:xfrm>
                  <a:off x="1955874" y="4437060"/>
                  <a:ext cx="373379" cy="350541"/>
                </a:xfrm>
                <a:prstGeom prst="rect">
                  <a:avLst/>
                </a:prstGeom>
              </p:spPr>
            </p:pic>
            <p:grpSp>
              <p:nvGrpSpPr>
                <p:cNvPr id="254" name="Group 253">
                  <a:extLst>
                    <a:ext uri="{FF2B5EF4-FFF2-40B4-BE49-F238E27FC236}">
                      <a16:creationId xmlns:a16="http://schemas.microsoft.com/office/drawing/2014/main" id="{82616693-76D1-A030-C17F-57CD041EB675}"/>
                    </a:ext>
                  </a:extLst>
                </p:cNvPr>
                <p:cNvGrpSpPr/>
                <p:nvPr/>
              </p:nvGrpSpPr>
              <p:grpSpPr>
                <a:xfrm>
                  <a:off x="1730130" y="4294233"/>
                  <a:ext cx="824865" cy="570181"/>
                  <a:chOff x="1696411" y="4294233"/>
                  <a:chExt cx="920385" cy="570181"/>
                </a:xfrm>
              </p:grpSpPr>
              <p:sp>
                <p:nvSpPr>
                  <p:cNvPr id="255" name="Freeform: Shape 254">
                    <a:extLst>
                      <a:ext uri="{FF2B5EF4-FFF2-40B4-BE49-F238E27FC236}">
                        <a16:creationId xmlns:a16="http://schemas.microsoft.com/office/drawing/2014/main" id="{E1BAC6A4-0E4E-2B8C-AE7E-9DC66D0176B2}"/>
                      </a:ext>
                    </a:extLst>
                  </p:cNvPr>
                  <p:cNvSpPr>
                    <a:spLocks/>
                  </p:cNvSpPr>
                  <p:nvPr/>
                </p:nvSpPr>
                <p:spPr bwMode="auto">
                  <a:xfrm>
                    <a:off x="1769620" y="4294233"/>
                    <a:ext cx="773969" cy="570178"/>
                  </a:xfrm>
                  <a:custGeom>
                    <a:avLst/>
                    <a:gdLst>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534606 w 958033"/>
                      <a:gd name="connsiteY6" fmla="*/ 501949 h 705777"/>
                      <a:gd name="connsiteX7" fmla="*/ 424166 w 958033"/>
                      <a:gd name="connsiteY7" fmla="*/ 501949 h 705777"/>
                      <a:gd name="connsiteX8" fmla="*/ 424166 w 958033"/>
                      <a:gd name="connsiteY8" fmla="*/ 705777 h 705777"/>
                      <a:gd name="connsiteX9" fmla="*/ 0 w 958033"/>
                      <a:gd name="connsiteY9" fmla="*/ 705777 h 705777"/>
                      <a:gd name="connsiteX10" fmla="*/ 0 w 958033"/>
                      <a:gd name="connsiteY10" fmla="*/ 102267 h 705777"/>
                      <a:gd name="connsiteX11" fmla="*/ 200205 w 958033"/>
                      <a:gd name="connsiteY11" fmla="*/ 102267 h 705777"/>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424166 w 958033"/>
                      <a:gd name="connsiteY6" fmla="*/ 501949 h 705777"/>
                      <a:gd name="connsiteX7" fmla="*/ 424166 w 958033"/>
                      <a:gd name="connsiteY7" fmla="*/ 705777 h 705777"/>
                      <a:gd name="connsiteX8" fmla="*/ 0 w 958033"/>
                      <a:gd name="connsiteY8" fmla="*/ 705777 h 705777"/>
                      <a:gd name="connsiteX9" fmla="*/ 0 w 958033"/>
                      <a:gd name="connsiteY9" fmla="*/ 102267 h 705777"/>
                      <a:gd name="connsiteX10" fmla="*/ 200205 w 958033"/>
                      <a:gd name="connsiteY10" fmla="*/ 102267 h 705777"/>
                      <a:gd name="connsiteX11" fmla="*/ 200205 w 958033"/>
                      <a:gd name="connsiteY11" fmla="*/ 0 h 705777"/>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424166 w 958033"/>
                      <a:gd name="connsiteY6" fmla="*/ 705777 h 705777"/>
                      <a:gd name="connsiteX7" fmla="*/ 0 w 958033"/>
                      <a:gd name="connsiteY7" fmla="*/ 705777 h 705777"/>
                      <a:gd name="connsiteX8" fmla="*/ 0 w 958033"/>
                      <a:gd name="connsiteY8" fmla="*/ 102267 h 705777"/>
                      <a:gd name="connsiteX9" fmla="*/ 200205 w 958033"/>
                      <a:gd name="connsiteY9" fmla="*/ 102267 h 705777"/>
                      <a:gd name="connsiteX10" fmla="*/ 200205 w 958033"/>
                      <a:gd name="connsiteY10" fmla="*/ 0 h 705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8033" h="705777">
                        <a:moveTo>
                          <a:pt x="200205" y="0"/>
                        </a:moveTo>
                        <a:lnTo>
                          <a:pt x="757828" y="0"/>
                        </a:lnTo>
                        <a:lnTo>
                          <a:pt x="757828" y="102267"/>
                        </a:lnTo>
                        <a:lnTo>
                          <a:pt x="958033" y="102267"/>
                        </a:lnTo>
                        <a:lnTo>
                          <a:pt x="958033" y="705777"/>
                        </a:lnTo>
                        <a:lnTo>
                          <a:pt x="534606" y="705777"/>
                        </a:lnTo>
                        <a:lnTo>
                          <a:pt x="424166" y="705777"/>
                        </a:lnTo>
                        <a:lnTo>
                          <a:pt x="0" y="705777"/>
                        </a:lnTo>
                        <a:lnTo>
                          <a:pt x="0" y="102267"/>
                        </a:lnTo>
                        <a:lnTo>
                          <a:pt x="200205" y="102267"/>
                        </a:lnTo>
                        <a:lnTo>
                          <a:pt x="200205" y="0"/>
                        </a:lnTo>
                        <a:close/>
                      </a:path>
                    </a:pathLst>
                  </a:custGeom>
                  <a:noFill/>
                  <a:ln w="19050"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62462" tIns="81230" rIns="162462" bIns="81230" numCol="1" anchor="t" anchorCtr="0" compatLnSpc="1">
                    <a:prstTxWarp prst="textNoShape">
                      <a:avLst/>
                    </a:prstTxWarp>
                    <a:noAutofit/>
                  </a:bodyPr>
                  <a:lstStyle/>
                  <a:p>
                    <a:pPr marL="0" marR="0" lvl="0" indent="0" algn="l" defTabSz="1656814" rtl="0" eaLnBrk="1" fontAlgn="auto" latinLnBrk="0" hangingPunct="1">
                      <a:lnSpc>
                        <a:spcPct val="90000"/>
                      </a:lnSpc>
                      <a:spcBef>
                        <a:spcPts val="1066"/>
                      </a:spcBef>
                      <a:spcAft>
                        <a:spcPts val="0"/>
                      </a:spcAft>
                      <a:buClrTx/>
                      <a:buSzTx/>
                      <a:buFontTx/>
                      <a:buNone/>
                      <a:tabLst/>
                      <a:defRPr/>
                    </a:pPr>
                    <a:endParaRPr kumimoji="0" lang="en-US" sz="3200" b="0" i="0" u="none" strike="noStrike" kern="0" cap="none" spc="0" normalizeH="0" baseline="0" noProof="0">
                      <a:ln>
                        <a:noFill/>
                      </a:ln>
                      <a:gradFill>
                        <a:gsLst>
                          <a:gs pos="0">
                            <a:srgbClr val="1A1A1A"/>
                          </a:gs>
                          <a:gs pos="100000">
                            <a:srgbClr val="1A1A1A"/>
                          </a:gs>
                        </a:gsLst>
                        <a:lin ang="5400000" scaled="0"/>
                      </a:gradFill>
                      <a:effectLst/>
                      <a:uLnTx/>
                      <a:uFillTx/>
                      <a:latin typeface="Segoe UI Semilight"/>
                      <a:ea typeface="+mn-ea"/>
                      <a:cs typeface="+mn-cs"/>
                    </a:endParaRPr>
                  </a:p>
                </p:txBody>
              </p:sp>
              <p:cxnSp>
                <p:nvCxnSpPr>
                  <p:cNvPr id="256" name="Straight Connector 255">
                    <a:extLst>
                      <a:ext uri="{FF2B5EF4-FFF2-40B4-BE49-F238E27FC236}">
                        <a16:creationId xmlns:a16="http://schemas.microsoft.com/office/drawing/2014/main" id="{5FAD1EE1-A416-CF0F-6491-75182950B644}"/>
                      </a:ext>
                    </a:extLst>
                  </p:cNvPr>
                  <p:cNvCxnSpPr>
                    <a:cxnSpLocks/>
                  </p:cNvCxnSpPr>
                  <p:nvPr/>
                </p:nvCxnSpPr>
                <p:spPr>
                  <a:xfrm>
                    <a:off x="1696411" y="4864414"/>
                    <a:ext cx="920385" cy="0"/>
                  </a:xfrm>
                  <a:prstGeom prst="line">
                    <a:avLst/>
                  </a:pr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grpSp>
            <p:nvGrpSpPr>
              <p:cNvPr id="244" name="Group 243">
                <a:extLst>
                  <a:ext uri="{FF2B5EF4-FFF2-40B4-BE49-F238E27FC236}">
                    <a16:creationId xmlns:a16="http://schemas.microsoft.com/office/drawing/2014/main" id="{80A3A353-78E2-316C-8FC1-44C4D60F5A59}"/>
                  </a:ext>
                </a:extLst>
              </p:cNvPr>
              <p:cNvGrpSpPr/>
              <p:nvPr/>
            </p:nvGrpSpPr>
            <p:grpSpPr>
              <a:xfrm>
                <a:off x="10947842" y="8182850"/>
                <a:ext cx="504565" cy="348778"/>
                <a:chOff x="1543272" y="4740617"/>
                <a:chExt cx="824865" cy="570180"/>
              </a:xfrm>
            </p:grpSpPr>
            <p:pic>
              <p:nvPicPr>
                <p:cNvPr id="249" name="Picture 248">
                  <a:extLst>
                    <a:ext uri="{FF2B5EF4-FFF2-40B4-BE49-F238E27FC236}">
                      <a16:creationId xmlns:a16="http://schemas.microsoft.com/office/drawing/2014/main" id="{A8BF64EF-BDC4-024F-0701-CAEE3385FE4A}"/>
                    </a:ext>
                  </a:extLst>
                </p:cNvPr>
                <p:cNvPicPr>
                  <a:picLocks noChangeAspect="1"/>
                </p:cNvPicPr>
                <p:nvPr/>
              </p:nvPicPr>
              <p:blipFill>
                <a:blip r:embed="rId4"/>
                <a:stretch>
                  <a:fillRect/>
                </a:stretch>
              </p:blipFill>
              <p:spPr>
                <a:xfrm>
                  <a:off x="1769014" y="4883442"/>
                  <a:ext cx="373380" cy="350544"/>
                </a:xfrm>
                <a:prstGeom prst="rect">
                  <a:avLst/>
                </a:prstGeom>
              </p:spPr>
            </p:pic>
            <p:grpSp>
              <p:nvGrpSpPr>
                <p:cNvPr id="250" name="Group 249">
                  <a:extLst>
                    <a:ext uri="{FF2B5EF4-FFF2-40B4-BE49-F238E27FC236}">
                      <a16:creationId xmlns:a16="http://schemas.microsoft.com/office/drawing/2014/main" id="{F9F3B55F-6A14-B3F3-C7A5-24AD29B1491B}"/>
                    </a:ext>
                  </a:extLst>
                </p:cNvPr>
                <p:cNvGrpSpPr/>
                <p:nvPr/>
              </p:nvGrpSpPr>
              <p:grpSpPr>
                <a:xfrm>
                  <a:off x="1543272" y="4740617"/>
                  <a:ext cx="824865" cy="570180"/>
                  <a:chOff x="1487917" y="4740617"/>
                  <a:chExt cx="920385" cy="570180"/>
                </a:xfrm>
              </p:grpSpPr>
              <p:sp>
                <p:nvSpPr>
                  <p:cNvPr id="251" name="Freeform: Shape 250">
                    <a:extLst>
                      <a:ext uri="{FF2B5EF4-FFF2-40B4-BE49-F238E27FC236}">
                        <a16:creationId xmlns:a16="http://schemas.microsoft.com/office/drawing/2014/main" id="{7FF78F61-2EE6-6DF5-4C71-D38E27D3DF71}"/>
                      </a:ext>
                    </a:extLst>
                  </p:cNvPr>
                  <p:cNvSpPr>
                    <a:spLocks/>
                  </p:cNvSpPr>
                  <p:nvPr/>
                </p:nvSpPr>
                <p:spPr bwMode="auto">
                  <a:xfrm>
                    <a:off x="1561125" y="4740617"/>
                    <a:ext cx="773969" cy="570179"/>
                  </a:xfrm>
                  <a:custGeom>
                    <a:avLst/>
                    <a:gdLst>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534606 w 958033"/>
                      <a:gd name="connsiteY6" fmla="*/ 501949 h 705777"/>
                      <a:gd name="connsiteX7" fmla="*/ 424166 w 958033"/>
                      <a:gd name="connsiteY7" fmla="*/ 501949 h 705777"/>
                      <a:gd name="connsiteX8" fmla="*/ 424166 w 958033"/>
                      <a:gd name="connsiteY8" fmla="*/ 705777 h 705777"/>
                      <a:gd name="connsiteX9" fmla="*/ 0 w 958033"/>
                      <a:gd name="connsiteY9" fmla="*/ 705777 h 705777"/>
                      <a:gd name="connsiteX10" fmla="*/ 0 w 958033"/>
                      <a:gd name="connsiteY10" fmla="*/ 102267 h 705777"/>
                      <a:gd name="connsiteX11" fmla="*/ 200205 w 958033"/>
                      <a:gd name="connsiteY11" fmla="*/ 102267 h 705777"/>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424166 w 958033"/>
                      <a:gd name="connsiteY6" fmla="*/ 501949 h 705777"/>
                      <a:gd name="connsiteX7" fmla="*/ 424166 w 958033"/>
                      <a:gd name="connsiteY7" fmla="*/ 705777 h 705777"/>
                      <a:gd name="connsiteX8" fmla="*/ 0 w 958033"/>
                      <a:gd name="connsiteY8" fmla="*/ 705777 h 705777"/>
                      <a:gd name="connsiteX9" fmla="*/ 0 w 958033"/>
                      <a:gd name="connsiteY9" fmla="*/ 102267 h 705777"/>
                      <a:gd name="connsiteX10" fmla="*/ 200205 w 958033"/>
                      <a:gd name="connsiteY10" fmla="*/ 102267 h 705777"/>
                      <a:gd name="connsiteX11" fmla="*/ 200205 w 958033"/>
                      <a:gd name="connsiteY11" fmla="*/ 0 h 705777"/>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424166 w 958033"/>
                      <a:gd name="connsiteY6" fmla="*/ 705777 h 705777"/>
                      <a:gd name="connsiteX7" fmla="*/ 0 w 958033"/>
                      <a:gd name="connsiteY7" fmla="*/ 705777 h 705777"/>
                      <a:gd name="connsiteX8" fmla="*/ 0 w 958033"/>
                      <a:gd name="connsiteY8" fmla="*/ 102267 h 705777"/>
                      <a:gd name="connsiteX9" fmla="*/ 200205 w 958033"/>
                      <a:gd name="connsiteY9" fmla="*/ 102267 h 705777"/>
                      <a:gd name="connsiteX10" fmla="*/ 200205 w 958033"/>
                      <a:gd name="connsiteY10" fmla="*/ 0 h 705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8033" h="705777">
                        <a:moveTo>
                          <a:pt x="200205" y="0"/>
                        </a:moveTo>
                        <a:lnTo>
                          <a:pt x="757828" y="0"/>
                        </a:lnTo>
                        <a:lnTo>
                          <a:pt x="757828" y="102267"/>
                        </a:lnTo>
                        <a:lnTo>
                          <a:pt x="958033" y="102267"/>
                        </a:lnTo>
                        <a:lnTo>
                          <a:pt x="958033" y="705777"/>
                        </a:lnTo>
                        <a:lnTo>
                          <a:pt x="534606" y="705777"/>
                        </a:lnTo>
                        <a:lnTo>
                          <a:pt x="424166" y="705777"/>
                        </a:lnTo>
                        <a:lnTo>
                          <a:pt x="0" y="705777"/>
                        </a:lnTo>
                        <a:lnTo>
                          <a:pt x="0" y="102267"/>
                        </a:lnTo>
                        <a:lnTo>
                          <a:pt x="200205" y="102267"/>
                        </a:lnTo>
                        <a:lnTo>
                          <a:pt x="200205" y="0"/>
                        </a:lnTo>
                        <a:close/>
                      </a:path>
                    </a:pathLst>
                  </a:custGeom>
                  <a:noFill/>
                  <a:ln w="19050"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62462" tIns="81230" rIns="162462" bIns="81230" numCol="1" anchor="t" anchorCtr="0" compatLnSpc="1">
                    <a:prstTxWarp prst="textNoShape">
                      <a:avLst/>
                    </a:prstTxWarp>
                    <a:noAutofit/>
                  </a:bodyPr>
                  <a:lstStyle/>
                  <a:p>
                    <a:pPr marL="0" marR="0" lvl="0" indent="0" algn="l" defTabSz="1656814" rtl="0" eaLnBrk="1" fontAlgn="auto" latinLnBrk="0" hangingPunct="1">
                      <a:lnSpc>
                        <a:spcPct val="90000"/>
                      </a:lnSpc>
                      <a:spcBef>
                        <a:spcPts val="1066"/>
                      </a:spcBef>
                      <a:spcAft>
                        <a:spcPts val="0"/>
                      </a:spcAft>
                      <a:buClrTx/>
                      <a:buSzTx/>
                      <a:buFontTx/>
                      <a:buNone/>
                      <a:tabLst/>
                      <a:defRPr/>
                    </a:pPr>
                    <a:endParaRPr kumimoji="0" lang="en-US" sz="3200" b="0" i="0" u="none" strike="noStrike" kern="0" cap="none" spc="0" normalizeH="0" baseline="0" noProof="0">
                      <a:ln>
                        <a:noFill/>
                      </a:ln>
                      <a:gradFill>
                        <a:gsLst>
                          <a:gs pos="0">
                            <a:srgbClr val="1A1A1A"/>
                          </a:gs>
                          <a:gs pos="100000">
                            <a:srgbClr val="1A1A1A"/>
                          </a:gs>
                        </a:gsLst>
                        <a:lin ang="5400000" scaled="0"/>
                      </a:gradFill>
                      <a:effectLst/>
                      <a:uLnTx/>
                      <a:uFillTx/>
                      <a:latin typeface="Segoe UI Semilight"/>
                      <a:ea typeface="+mn-ea"/>
                      <a:cs typeface="+mn-cs"/>
                    </a:endParaRPr>
                  </a:p>
                </p:txBody>
              </p:sp>
              <p:cxnSp>
                <p:nvCxnSpPr>
                  <p:cNvPr id="252" name="Straight Connector 251">
                    <a:extLst>
                      <a:ext uri="{FF2B5EF4-FFF2-40B4-BE49-F238E27FC236}">
                        <a16:creationId xmlns:a16="http://schemas.microsoft.com/office/drawing/2014/main" id="{D988C137-95BF-F63A-32EB-802804DC653E}"/>
                      </a:ext>
                    </a:extLst>
                  </p:cNvPr>
                  <p:cNvCxnSpPr>
                    <a:cxnSpLocks/>
                  </p:cNvCxnSpPr>
                  <p:nvPr/>
                </p:nvCxnSpPr>
                <p:spPr>
                  <a:xfrm>
                    <a:off x="1487917" y="5310797"/>
                    <a:ext cx="920385" cy="0"/>
                  </a:xfrm>
                  <a:prstGeom prst="line">
                    <a:avLst/>
                  </a:pr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cxnSp>
            <p:nvCxnSpPr>
              <p:cNvPr id="245" name="Straight Connector 244">
                <a:extLst>
                  <a:ext uri="{FF2B5EF4-FFF2-40B4-BE49-F238E27FC236}">
                    <a16:creationId xmlns:a16="http://schemas.microsoft.com/office/drawing/2014/main" id="{CDFCE7FB-C988-B89A-4C2E-205059372A0F}"/>
                  </a:ext>
                </a:extLst>
              </p:cNvPr>
              <p:cNvCxnSpPr>
                <a:cxnSpLocks/>
              </p:cNvCxnSpPr>
              <p:nvPr/>
            </p:nvCxnSpPr>
            <p:spPr>
              <a:xfrm flipH="1">
                <a:off x="11190511" y="7927591"/>
                <a:ext cx="1" cy="234550"/>
              </a:xfrm>
              <a:prstGeom prst="line">
                <a:avLst/>
              </a:prstGeom>
              <a:ln w="19050">
                <a:solidFill>
                  <a:schemeClr val="tx2"/>
                </a:solidFill>
                <a:prstDash val="solid"/>
                <a:headEnd type="arrow" w="sm" len="sm"/>
                <a:tailEnd type="arrow" w="sm" len="sm"/>
              </a:ln>
            </p:spPr>
            <p:style>
              <a:lnRef idx="1">
                <a:schemeClr val="accent1"/>
              </a:lnRef>
              <a:fillRef idx="0">
                <a:schemeClr val="accent1"/>
              </a:fillRef>
              <a:effectRef idx="0">
                <a:schemeClr val="accent1"/>
              </a:effectRef>
              <a:fontRef idx="minor">
                <a:schemeClr val="tx1"/>
              </a:fontRef>
            </p:style>
          </p:cxnSp>
          <p:sp>
            <p:nvSpPr>
              <p:cNvPr id="246" name="TextBox 245">
                <a:extLst>
                  <a:ext uri="{FF2B5EF4-FFF2-40B4-BE49-F238E27FC236}">
                    <a16:creationId xmlns:a16="http://schemas.microsoft.com/office/drawing/2014/main" id="{7599E5C0-7080-CECE-E038-DC0560E8FECF}"/>
                  </a:ext>
                </a:extLst>
              </p:cNvPr>
              <p:cNvSpPr txBox="1"/>
              <p:nvPr/>
            </p:nvSpPr>
            <p:spPr>
              <a:xfrm>
                <a:off x="10812593" y="7395298"/>
                <a:ext cx="772847" cy="142540"/>
              </a:xfrm>
              <a:prstGeom prst="rect">
                <a:avLst/>
              </a:prstGeom>
              <a:solidFill>
                <a:srgbClr val="2F2F2F"/>
              </a:solidFill>
            </p:spPr>
            <p:txBody>
              <a:bodyPr wrap="square" lIns="0" tIns="0" rIns="0" bIns="0" rtlCol="0">
                <a:spAutoFit/>
              </a:bodyPr>
              <a:lstStyle/>
              <a:p>
                <a:pPr marL="0" marR="0" lvl="0" indent="0" algn="ctr" defTabSz="913962" rtl="0" eaLnBrk="1" fontAlgn="auto" latinLnBrk="0" hangingPunct="1">
                  <a:lnSpc>
                    <a:spcPct val="90000"/>
                  </a:lnSpc>
                  <a:spcBef>
                    <a:spcPts val="0"/>
                  </a:spcBef>
                  <a:spcAft>
                    <a:spcPts val="588"/>
                  </a:spcAft>
                  <a:buClrTx/>
                  <a:buSzTx/>
                  <a:buFontTx/>
                  <a:buNone/>
                  <a:tabLst/>
                  <a:defRPr/>
                </a:pPr>
                <a:r>
                  <a:rPr kumimoji="0" lang="en-US" sz="1029" b="0" i="1" u="none" strike="noStrike" kern="1200" cap="none" spc="0" normalizeH="0" baseline="0" noProof="0">
                    <a:ln>
                      <a:noFill/>
                    </a:ln>
                    <a:solidFill>
                      <a:prstClr val="white"/>
                    </a:solidFill>
                    <a:effectLst/>
                    <a:uLnTx/>
                    <a:uFillTx/>
                    <a:latin typeface="Segoe UI Semibold"/>
                    <a:ea typeface="+mn-ea"/>
                    <a:cs typeface="+mn-cs"/>
                  </a:rPr>
                  <a:t>Datacenter 1</a:t>
                </a:r>
                <a:endParaRPr kumimoji="0" lang="en-US" sz="1800" b="0" i="1" u="none" strike="noStrike" kern="1200" cap="none" spc="0" normalizeH="0" baseline="0" noProof="0">
                  <a:ln>
                    <a:noFill/>
                  </a:ln>
                  <a:solidFill>
                    <a:prstClr val="white"/>
                  </a:solidFill>
                  <a:effectLst/>
                  <a:uLnTx/>
                  <a:uFillTx/>
                  <a:latin typeface="Segoe UI Semibold"/>
                  <a:ea typeface="+mn-ea"/>
                  <a:cs typeface="+mn-cs"/>
                </a:endParaRPr>
              </a:p>
            </p:txBody>
          </p:sp>
          <p:sp>
            <p:nvSpPr>
              <p:cNvPr id="247" name="TextBox 246">
                <a:extLst>
                  <a:ext uri="{FF2B5EF4-FFF2-40B4-BE49-F238E27FC236}">
                    <a16:creationId xmlns:a16="http://schemas.microsoft.com/office/drawing/2014/main" id="{37D562FA-D458-739D-7A8E-13CC57423CC3}"/>
                  </a:ext>
                </a:extLst>
              </p:cNvPr>
              <p:cNvSpPr txBox="1"/>
              <p:nvPr/>
            </p:nvSpPr>
            <p:spPr>
              <a:xfrm>
                <a:off x="10785588" y="8547722"/>
                <a:ext cx="785602" cy="142541"/>
              </a:xfrm>
              <a:prstGeom prst="rect">
                <a:avLst/>
              </a:prstGeom>
              <a:solidFill>
                <a:srgbClr val="2F2F2F"/>
              </a:solidFill>
            </p:spPr>
            <p:txBody>
              <a:bodyPr wrap="square" lIns="0" tIns="0" rIns="0" bIns="0" rtlCol="0">
                <a:spAutoFit/>
              </a:bodyPr>
              <a:lstStyle/>
              <a:p>
                <a:pPr marL="0" marR="0" lvl="0" indent="0" algn="ctr" defTabSz="913962" rtl="0" eaLnBrk="1" fontAlgn="auto" latinLnBrk="0" hangingPunct="1">
                  <a:lnSpc>
                    <a:spcPct val="90000"/>
                  </a:lnSpc>
                  <a:spcBef>
                    <a:spcPts val="0"/>
                  </a:spcBef>
                  <a:spcAft>
                    <a:spcPts val="588"/>
                  </a:spcAft>
                  <a:buClrTx/>
                  <a:buSzTx/>
                  <a:buFontTx/>
                  <a:buNone/>
                  <a:tabLst/>
                  <a:defRPr/>
                </a:pPr>
                <a:r>
                  <a:rPr kumimoji="0" lang="en-US" sz="1029" b="0" i="1" u="none" strike="noStrike" kern="1200" cap="none" spc="0" normalizeH="0" baseline="0" noProof="0">
                    <a:ln>
                      <a:noFill/>
                    </a:ln>
                    <a:solidFill>
                      <a:prstClr val="white"/>
                    </a:solidFill>
                    <a:effectLst/>
                    <a:uLnTx/>
                    <a:uFillTx/>
                    <a:latin typeface="Segoe UI Semibold"/>
                    <a:ea typeface="+mn-ea"/>
                    <a:cs typeface="+mn-cs"/>
                  </a:rPr>
                  <a:t>Datacenter 2</a:t>
                </a:r>
                <a:endParaRPr kumimoji="0" lang="en-US" sz="1800" b="0" i="1" u="none" strike="noStrike" kern="1200" cap="none" spc="0" normalizeH="0" baseline="0" noProof="0">
                  <a:ln>
                    <a:noFill/>
                  </a:ln>
                  <a:solidFill>
                    <a:prstClr val="white"/>
                  </a:solidFill>
                  <a:effectLst/>
                  <a:uLnTx/>
                  <a:uFillTx/>
                  <a:latin typeface="Segoe UI Semibold"/>
                  <a:ea typeface="+mn-ea"/>
                  <a:cs typeface="+mn-cs"/>
                </a:endParaRPr>
              </a:p>
            </p:txBody>
          </p:sp>
          <p:sp>
            <p:nvSpPr>
              <p:cNvPr id="248" name="TextBox 247">
                <a:extLst>
                  <a:ext uri="{FF2B5EF4-FFF2-40B4-BE49-F238E27FC236}">
                    <a16:creationId xmlns:a16="http://schemas.microsoft.com/office/drawing/2014/main" id="{577DBD28-91E8-3613-7207-D60EF441B989}"/>
                  </a:ext>
                </a:extLst>
              </p:cNvPr>
              <p:cNvSpPr txBox="1"/>
              <p:nvPr/>
            </p:nvSpPr>
            <p:spPr>
              <a:xfrm>
                <a:off x="10878594" y="7096777"/>
                <a:ext cx="660940" cy="162865"/>
              </a:xfrm>
              <a:prstGeom prst="rect">
                <a:avLst/>
              </a:prstGeom>
              <a:solidFill>
                <a:srgbClr val="2F2F2F"/>
              </a:solidFill>
            </p:spPr>
            <p:txBody>
              <a:bodyPr wrap="square" lIns="0" tIns="0" rIns="0" bIns="0" rtlCol="0">
                <a:spAutoFit/>
              </a:bodyPr>
              <a:lstStyle/>
              <a:p>
                <a:pPr marL="0" marR="0" lvl="0" indent="0" algn="ctr" defTabSz="913962" rtl="0" eaLnBrk="1" fontAlgn="auto" latinLnBrk="0" hangingPunct="1">
                  <a:lnSpc>
                    <a:spcPct val="90000"/>
                  </a:lnSpc>
                  <a:spcBef>
                    <a:spcPts val="0"/>
                  </a:spcBef>
                  <a:spcAft>
                    <a:spcPts val="588"/>
                  </a:spcAft>
                  <a:buClrTx/>
                  <a:buSzTx/>
                  <a:buFontTx/>
                  <a:buNone/>
                  <a:tabLst/>
                  <a:defRPr/>
                </a:pPr>
                <a:r>
                  <a:rPr kumimoji="0" lang="en-US" sz="1176" b="1" i="0" u="none" strike="noStrike" kern="1200" cap="none" spc="0" normalizeH="0" baseline="0" noProof="0" dirty="0">
                    <a:ln>
                      <a:noFill/>
                    </a:ln>
                    <a:solidFill>
                      <a:prstClr val="white"/>
                    </a:solidFill>
                    <a:effectLst/>
                    <a:uLnTx/>
                    <a:uFillTx/>
                    <a:latin typeface="Segoe UI"/>
                    <a:ea typeface="+mn-ea"/>
                    <a:cs typeface="+mn-cs"/>
                  </a:rPr>
                  <a:t>Region 2</a:t>
                </a:r>
                <a:endParaRPr kumimoji="0" lang="en-US" sz="2353" b="1" i="0" u="none" strike="noStrike" kern="1200" cap="none" spc="0" normalizeH="0" baseline="0" noProof="0" dirty="0">
                  <a:ln>
                    <a:noFill/>
                  </a:ln>
                  <a:solidFill>
                    <a:prstClr val="white"/>
                  </a:solidFill>
                  <a:effectLst/>
                  <a:uLnTx/>
                  <a:uFillTx/>
                  <a:latin typeface="Segoe UI"/>
                  <a:ea typeface="+mn-ea"/>
                  <a:cs typeface="+mn-cs"/>
                </a:endParaRPr>
              </a:p>
            </p:txBody>
          </p:sp>
        </p:grpSp>
        <p:grpSp>
          <p:nvGrpSpPr>
            <p:cNvPr id="186" name="Group 185">
              <a:extLst>
                <a:ext uri="{FF2B5EF4-FFF2-40B4-BE49-F238E27FC236}">
                  <a16:creationId xmlns:a16="http://schemas.microsoft.com/office/drawing/2014/main" id="{3EFB92BC-65F8-A671-EDC9-95B0CDD6039D}"/>
                </a:ext>
              </a:extLst>
            </p:cNvPr>
            <p:cNvGrpSpPr/>
            <p:nvPr/>
          </p:nvGrpSpPr>
          <p:grpSpPr>
            <a:xfrm>
              <a:off x="8102470" y="7080245"/>
              <a:ext cx="2254293" cy="1691783"/>
              <a:chOff x="8102470" y="7080245"/>
              <a:chExt cx="2254293" cy="1691783"/>
            </a:xfrm>
          </p:grpSpPr>
          <p:grpSp>
            <p:nvGrpSpPr>
              <p:cNvPr id="187" name="Group 186">
                <a:extLst>
                  <a:ext uri="{FF2B5EF4-FFF2-40B4-BE49-F238E27FC236}">
                    <a16:creationId xmlns:a16="http://schemas.microsoft.com/office/drawing/2014/main" id="{A762D08A-1013-EE8C-0A19-87B8FB904AAA}"/>
                  </a:ext>
                </a:extLst>
              </p:cNvPr>
              <p:cNvGrpSpPr/>
              <p:nvPr/>
            </p:nvGrpSpPr>
            <p:grpSpPr>
              <a:xfrm>
                <a:off x="8102470" y="7112930"/>
                <a:ext cx="2142525" cy="1659098"/>
                <a:chOff x="8102470" y="7112930"/>
                <a:chExt cx="2142525" cy="1659098"/>
              </a:xfrm>
            </p:grpSpPr>
            <p:sp>
              <p:nvSpPr>
                <p:cNvPr id="191" name="Rectangle: Rounded Corners 190">
                  <a:extLst>
                    <a:ext uri="{FF2B5EF4-FFF2-40B4-BE49-F238E27FC236}">
                      <a16:creationId xmlns:a16="http://schemas.microsoft.com/office/drawing/2014/main" id="{7F80F812-C6C7-AE4A-B9FD-C0719FDDDF4F}"/>
                    </a:ext>
                  </a:extLst>
                </p:cNvPr>
                <p:cNvSpPr/>
                <p:nvPr/>
              </p:nvSpPr>
              <p:spPr bwMode="auto">
                <a:xfrm>
                  <a:off x="8102470" y="7193621"/>
                  <a:ext cx="2142525" cy="1578407"/>
                </a:xfrm>
                <a:prstGeom prst="roundRect">
                  <a:avLst>
                    <a:gd name="adj" fmla="val 0"/>
                  </a:avLst>
                </a:prstGeom>
                <a:noFill/>
                <a:ln w="19050" cap="flat" cmpd="sng" algn="ctr">
                  <a:solidFill>
                    <a:schemeClr val="bg1"/>
                  </a:solidFill>
                  <a:prstDash val="sysDot"/>
                  <a:headEnd type="none" w="med" len="med"/>
                  <a:tailEnd type="none" w="med" len="med"/>
                </a:ln>
                <a:effectLst/>
              </p:spPr>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marL="0" marR="0" lvl="0" indent="0" algn="ctr" defTabSz="913614" rtl="0" eaLnBrk="1" fontAlgn="base" latinLnBrk="0" hangingPunct="1">
                    <a:lnSpc>
                      <a:spcPct val="90000"/>
                    </a:lnSpc>
                    <a:spcBef>
                      <a:spcPct val="0"/>
                    </a:spcBef>
                    <a:spcAft>
                      <a:spcPct val="0"/>
                    </a:spcAft>
                    <a:buClrTx/>
                    <a:buSzTx/>
                    <a:buFontTx/>
                    <a:buNone/>
                    <a:tabLst/>
                    <a:defRPr/>
                  </a:pPr>
                  <a:endParaRPr kumimoji="0" lang="en-US" sz="2353" b="1"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grpSp>
              <p:nvGrpSpPr>
                <p:cNvPr id="192" name="Group 191">
                  <a:extLst>
                    <a:ext uri="{FF2B5EF4-FFF2-40B4-BE49-F238E27FC236}">
                      <a16:creationId xmlns:a16="http://schemas.microsoft.com/office/drawing/2014/main" id="{AE5B7953-46E0-6EFF-49D6-D9480D955647}"/>
                    </a:ext>
                  </a:extLst>
                </p:cNvPr>
                <p:cNvGrpSpPr/>
                <p:nvPr/>
              </p:nvGrpSpPr>
              <p:grpSpPr>
                <a:xfrm>
                  <a:off x="8739927" y="7865690"/>
                  <a:ext cx="867609" cy="216018"/>
                  <a:chOff x="9669274" y="2735571"/>
                  <a:chExt cx="1187783" cy="295735"/>
                </a:xfrm>
              </p:grpSpPr>
              <p:cxnSp>
                <p:nvCxnSpPr>
                  <p:cNvPr id="240" name="Straight Connector 239">
                    <a:extLst>
                      <a:ext uri="{FF2B5EF4-FFF2-40B4-BE49-F238E27FC236}">
                        <a16:creationId xmlns:a16="http://schemas.microsoft.com/office/drawing/2014/main" id="{20936BD6-DA1A-F5E4-1F22-1B32C36CCB52}"/>
                      </a:ext>
                    </a:extLst>
                  </p:cNvPr>
                  <p:cNvCxnSpPr>
                    <a:cxnSpLocks/>
                  </p:cNvCxnSpPr>
                  <p:nvPr/>
                </p:nvCxnSpPr>
                <p:spPr>
                  <a:xfrm flipV="1">
                    <a:off x="9669274" y="2735571"/>
                    <a:ext cx="344801" cy="295735"/>
                  </a:xfrm>
                  <a:prstGeom prst="line">
                    <a:avLst/>
                  </a:prstGeom>
                  <a:ln w="19050">
                    <a:solidFill>
                      <a:srgbClr val="50E6FF"/>
                    </a:solidFill>
                    <a:prstDash val="solid"/>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241" name="Straight Connector 240">
                    <a:extLst>
                      <a:ext uri="{FF2B5EF4-FFF2-40B4-BE49-F238E27FC236}">
                        <a16:creationId xmlns:a16="http://schemas.microsoft.com/office/drawing/2014/main" id="{E87F30B0-02F2-0019-18D7-C72BFE7FF147}"/>
                      </a:ext>
                    </a:extLst>
                  </p:cNvPr>
                  <p:cNvCxnSpPr>
                    <a:cxnSpLocks/>
                  </p:cNvCxnSpPr>
                  <p:nvPr/>
                </p:nvCxnSpPr>
                <p:spPr>
                  <a:xfrm flipH="1" flipV="1">
                    <a:off x="10512256" y="2735571"/>
                    <a:ext cx="344801" cy="295735"/>
                  </a:xfrm>
                  <a:prstGeom prst="line">
                    <a:avLst/>
                  </a:prstGeom>
                  <a:ln w="19050">
                    <a:solidFill>
                      <a:srgbClr val="50E6FF"/>
                    </a:solidFill>
                    <a:prstDash val="solid"/>
                    <a:headEnd type="arrow" w="sm" len="sm"/>
                    <a:tailEnd type="arrow" w="sm" len="sm"/>
                  </a:ln>
                </p:spPr>
                <p:style>
                  <a:lnRef idx="1">
                    <a:schemeClr val="accent1"/>
                  </a:lnRef>
                  <a:fillRef idx="0">
                    <a:schemeClr val="accent1"/>
                  </a:fillRef>
                  <a:effectRef idx="0">
                    <a:schemeClr val="accent1"/>
                  </a:effectRef>
                  <a:fontRef idx="minor">
                    <a:schemeClr val="tx1"/>
                  </a:fontRef>
                </p:style>
              </p:cxnSp>
            </p:grpSp>
            <p:grpSp>
              <p:nvGrpSpPr>
                <p:cNvPr id="193" name="Group 192">
                  <a:extLst>
                    <a:ext uri="{FF2B5EF4-FFF2-40B4-BE49-F238E27FC236}">
                      <a16:creationId xmlns:a16="http://schemas.microsoft.com/office/drawing/2014/main" id="{9A129B4C-6CFD-A35F-7AC2-93CA6713EB04}"/>
                    </a:ext>
                  </a:extLst>
                </p:cNvPr>
                <p:cNvGrpSpPr/>
                <p:nvPr/>
              </p:nvGrpSpPr>
              <p:grpSpPr>
                <a:xfrm>
                  <a:off x="8181006" y="8104536"/>
                  <a:ext cx="818280" cy="391727"/>
                  <a:chOff x="9734441" y="2029077"/>
                  <a:chExt cx="1120250" cy="536286"/>
                </a:xfrm>
              </p:grpSpPr>
              <p:grpSp>
                <p:nvGrpSpPr>
                  <p:cNvPr id="226" name="Group 225">
                    <a:extLst>
                      <a:ext uri="{FF2B5EF4-FFF2-40B4-BE49-F238E27FC236}">
                        <a16:creationId xmlns:a16="http://schemas.microsoft.com/office/drawing/2014/main" id="{8D35955F-94B4-9A70-5489-01F236E33E45}"/>
                      </a:ext>
                    </a:extLst>
                  </p:cNvPr>
                  <p:cNvGrpSpPr/>
                  <p:nvPr/>
                </p:nvGrpSpPr>
                <p:grpSpPr>
                  <a:xfrm>
                    <a:off x="9818293" y="2253328"/>
                    <a:ext cx="972173" cy="243489"/>
                    <a:chOff x="3291539" y="4628710"/>
                    <a:chExt cx="1006833" cy="279854"/>
                  </a:xfrm>
                </p:grpSpPr>
                <p:grpSp>
                  <p:nvGrpSpPr>
                    <p:cNvPr id="229" name="Group 228">
                      <a:extLst>
                        <a:ext uri="{FF2B5EF4-FFF2-40B4-BE49-F238E27FC236}">
                          <a16:creationId xmlns:a16="http://schemas.microsoft.com/office/drawing/2014/main" id="{288FA1C3-FCE3-AB56-0657-B4EE7F37EAC9}"/>
                        </a:ext>
                      </a:extLst>
                    </p:cNvPr>
                    <p:cNvGrpSpPr/>
                    <p:nvPr/>
                  </p:nvGrpSpPr>
                  <p:grpSpPr>
                    <a:xfrm>
                      <a:off x="3291539" y="4628710"/>
                      <a:ext cx="404860" cy="279854"/>
                      <a:chOff x="1492896" y="4740617"/>
                      <a:chExt cx="824865" cy="570180"/>
                    </a:xfrm>
                  </p:grpSpPr>
                  <p:pic>
                    <p:nvPicPr>
                      <p:cNvPr id="236" name="Picture 235">
                        <a:extLst>
                          <a:ext uri="{FF2B5EF4-FFF2-40B4-BE49-F238E27FC236}">
                            <a16:creationId xmlns:a16="http://schemas.microsoft.com/office/drawing/2014/main" id="{BA4D472E-A5FF-39BA-31EF-2B08BDD692B5}"/>
                          </a:ext>
                        </a:extLst>
                      </p:cNvPr>
                      <p:cNvPicPr>
                        <a:picLocks noChangeAspect="1"/>
                      </p:cNvPicPr>
                      <p:nvPr/>
                    </p:nvPicPr>
                    <p:blipFill>
                      <a:blip r:embed="rId4"/>
                      <a:stretch>
                        <a:fillRect/>
                      </a:stretch>
                    </p:blipFill>
                    <p:spPr>
                      <a:xfrm>
                        <a:off x="1718659" y="4883442"/>
                        <a:ext cx="373379" cy="350544"/>
                      </a:xfrm>
                      <a:prstGeom prst="rect">
                        <a:avLst/>
                      </a:prstGeom>
                    </p:spPr>
                  </p:pic>
                  <p:grpSp>
                    <p:nvGrpSpPr>
                      <p:cNvPr id="237" name="Group 236">
                        <a:extLst>
                          <a:ext uri="{FF2B5EF4-FFF2-40B4-BE49-F238E27FC236}">
                            <a16:creationId xmlns:a16="http://schemas.microsoft.com/office/drawing/2014/main" id="{2228E7D9-12EA-4C96-2BD4-589797688866}"/>
                          </a:ext>
                        </a:extLst>
                      </p:cNvPr>
                      <p:cNvGrpSpPr/>
                      <p:nvPr/>
                    </p:nvGrpSpPr>
                    <p:grpSpPr>
                      <a:xfrm>
                        <a:off x="1492896" y="4740617"/>
                        <a:ext cx="824865" cy="570180"/>
                        <a:chOff x="1431708" y="4740617"/>
                        <a:chExt cx="920385" cy="570180"/>
                      </a:xfrm>
                    </p:grpSpPr>
                    <p:sp>
                      <p:nvSpPr>
                        <p:cNvPr id="238" name="Freeform: Shape 237">
                          <a:extLst>
                            <a:ext uri="{FF2B5EF4-FFF2-40B4-BE49-F238E27FC236}">
                              <a16:creationId xmlns:a16="http://schemas.microsoft.com/office/drawing/2014/main" id="{660911CD-CDAB-E790-3726-A2F4AADD5C1F}"/>
                            </a:ext>
                          </a:extLst>
                        </p:cNvPr>
                        <p:cNvSpPr>
                          <a:spLocks/>
                        </p:cNvSpPr>
                        <p:nvPr/>
                      </p:nvSpPr>
                      <p:spPr bwMode="auto">
                        <a:xfrm>
                          <a:off x="1504937" y="4740617"/>
                          <a:ext cx="773970" cy="570180"/>
                        </a:xfrm>
                        <a:custGeom>
                          <a:avLst/>
                          <a:gdLst>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534606 w 958033"/>
                            <a:gd name="connsiteY6" fmla="*/ 501949 h 705777"/>
                            <a:gd name="connsiteX7" fmla="*/ 424166 w 958033"/>
                            <a:gd name="connsiteY7" fmla="*/ 501949 h 705777"/>
                            <a:gd name="connsiteX8" fmla="*/ 424166 w 958033"/>
                            <a:gd name="connsiteY8" fmla="*/ 705777 h 705777"/>
                            <a:gd name="connsiteX9" fmla="*/ 0 w 958033"/>
                            <a:gd name="connsiteY9" fmla="*/ 705777 h 705777"/>
                            <a:gd name="connsiteX10" fmla="*/ 0 w 958033"/>
                            <a:gd name="connsiteY10" fmla="*/ 102267 h 705777"/>
                            <a:gd name="connsiteX11" fmla="*/ 200205 w 958033"/>
                            <a:gd name="connsiteY11" fmla="*/ 102267 h 705777"/>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424166 w 958033"/>
                            <a:gd name="connsiteY6" fmla="*/ 501949 h 705777"/>
                            <a:gd name="connsiteX7" fmla="*/ 424166 w 958033"/>
                            <a:gd name="connsiteY7" fmla="*/ 705777 h 705777"/>
                            <a:gd name="connsiteX8" fmla="*/ 0 w 958033"/>
                            <a:gd name="connsiteY8" fmla="*/ 705777 h 705777"/>
                            <a:gd name="connsiteX9" fmla="*/ 0 w 958033"/>
                            <a:gd name="connsiteY9" fmla="*/ 102267 h 705777"/>
                            <a:gd name="connsiteX10" fmla="*/ 200205 w 958033"/>
                            <a:gd name="connsiteY10" fmla="*/ 102267 h 705777"/>
                            <a:gd name="connsiteX11" fmla="*/ 200205 w 958033"/>
                            <a:gd name="connsiteY11" fmla="*/ 0 h 705777"/>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424166 w 958033"/>
                            <a:gd name="connsiteY6" fmla="*/ 705777 h 705777"/>
                            <a:gd name="connsiteX7" fmla="*/ 0 w 958033"/>
                            <a:gd name="connsiteY7" fmla="*/ 705777 h 705777"/>
                            <a:gd name="connsiteX8" fmla="*/ 0 w 958033"/>
                            <a:gd name="connsiteY8" fmla="*/ 102267 h 705777"/>
                            <a:gd name="connsiteX9" fmla="*/ 200205 w 958033"/>
                            <a:gd name="connsiteY9" fmla="*/ 102267 h 705777"/>
                            <a:gd name="connsiteX10" fmla="*/ 200205 w 958033"/>
                            <a:gd name="connsiteY10" fmla="*/ 0 h 705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8033" h="705777">
                              <a:moveTo>
                                <a:pt x="200205" y="0"/>
                              </a:moveTo>
                              <a:lnTo>
                                <a:pt x="757828" y="0"/>
                              </a:lnTo>
                              <a:lnTo>
                                <a:pt x="757828" y="102267"/>
                              </a:lnTo>
                              <a:lnTo>
                                <a:pt x="958033" y="102267"/>
                              </a:lnTo>
                              <a:lnTo>
                                <a:pt x="958033" y="705777"/>
                              </a:lnTo>
                              <a:lnTo>
                                <a:pt x="534606" y="705777"/>
                              </a:lnTo>
                              <a:lnTo>
                                <a:pt x="424166" y="705777"/>
                              </a:lnTo>
                              <a:lnTo>
                                <a:pt x="0" y="705777"/>
                              </a:lnTo>
                              <a:lnTo>
                                <a:pt x="0" y="102267"/>
                              </a:lnTo>
                              <a:lnTo>
                                <a:pt x="200205" y="102267"/>
                              </a:lnTo>
                              <a:lnTo>
                                <a:pt x="200205" y="0"/>
                              </a:lnTo>
                              <a:close/>
                            </a:path>
                          </a:pathLst>
                        </a:custGeom>
                        <a:noFill/>
                        <a:ln w="19050"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62460" tIns="81227" rIns="162460" bIns="81227" numCol="1" anchor="t" anchorCtr="0" compatLnSpc="1">
                          <a:prstTxWarp prst="textNoShape">
                            <a:avLst/>
                          </a:prstTxWarp>
                          <a:noAutofit/>
                        </a:bodyPr>
                        <a:lstStyle/>
                        <a:p>
                          <a:pPr marL="0" marR="0" lvl="0" indent="0" algn="l" defTabSz="1656663" rtl="0" eaLnBrk="1" fontAlgn="auto" latinLnBrk="0" hangingPunct="1">
                            <a:lnSpc>
                              <a:spcPct val="90000"/>
                            </a:lnSpc>
                            <a:spcBef>
                              <a:spcPts val="1065"/>
                            </a:spcBef>
                            <a:spcAft>
                              <a:spcPts val="0"/>
                            </a:spcAft>
                            <a:buClrTx/>
                            <a:buSzTx/>
                            <a:buFontTx/>
                            <a:buNone/>
                            <a:tabLst/>
                            <a:defRPr/>
                          </a:pPr>
                          <a:endParaRPr kumimoji="0" lang="en-US" sz="3200" b="1" i="0" u="none" strike="noStrike" kern="0" cap="none" spc="0" normalizeH="0" baseline="0" noProof="0">
                            <a:ln>
                              <a:noFill/>
                            </a:ln>
                            <a:gradFill>
                              <a:gsLst>
                                <a:gs pos="0">
                                  <a:srgbClr val="1A1A1A"/>
                                </a:gs>
                                <a:gs pos="100000">
                                  <a:srgbClr val="1A1A1A"/>
                                </a:gs>
                              </a:gsLst>
                              <a:lin ang="5400000" scaled="0"/>
                            </a:gradFill>
                            <a:effectLst/>
                            <a:uLnTx/>
                            <a:uFillTx/>
                            <a:latin typeface="Segoe UI Semibold"/>
                            <a:ea typeface="+mn-ea"/>
                            <a:cs typeface="+mn-cs"/>
                          </a:endParaRPr>
                        </a:p>
                      </p:txBody>
                    </p:sp>
                    <p:cxnSp>
                      <p:nvCxnSpPr>
                        <p:cNvPr id="239" name="Straight Connector 238">
                          <a:extLst>
                            <a:ext uri="{FF2B5EF4-FFF2-40B4-BE49-F238E27FC236}">
                              <a16:creationId xmlns:a16="http://schemas.microsoft.com/office/drawing/2014/main" id="{FF0ABD5E-8FC4-356C-3064-F4A3CFAB4384}"/>
                            </a:ext>
                          </a:extLst>
                        </p:cNvPr>
                        <p:cNvCxnSpPr>
                          <a:cxnSpLocks/>
                        </p:cNvCxnSpPr>
                        <p:nvPr/>
                      </p:nvCxnSpPr>
                      <p:spPr>
                        <a:xfrm>
                          <a:off x="1431708" y="5310797"/>
                          <a:ext cx="920385" cy="0"/>
                        </a:xfrm>
                        <a:prstGeom prst="line">
                          <a:avLst/>
                        </a:pr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grpSp>
                  <p:nvGrpSpPr>
                    <p:cNvPr id="230" name="Group 229">
                      <a:extLst>
                        <a:ext uri="{FF2B5EF4-FFF2-40B4-BE49-F238E27FC236}">
                          <a16:creationId xmlns:a16="http://schemas.microsoft.com/office/drawing/2014/main" id="{53574F23-84E7-D73A-D8EE-97B39F6F3E5E}"/>
                        </a:ext>
                      </a:extLst>
                    </p:cNvPr>
                    <p:cNvGrpSpPr/>
                    <p:nvPr/>
                  </p:nvGrpSpPr>
                  <p:grpSpPr>
                    <a:xfrm>
                      <a:off x="3893512" y="4628710"/>
                      <a:ext cx="404860" cy="279854"/>
                      <a:chOff x="1323280" y="4740617"/>
                      <a:chExt cx="824865" cy="570180"/>
                    </a:xfrm>
                  </p:grpSpPr>
                  <p:pic>
                    <p:nvPicPr>
                      <p:cNvPr id="232" name="Picture 231">
                        <a:extLst>
                          <a:ext uri="{FF2B5EF4-FFF2-40B4-BE49-F238E27FC236}">
                            <a16:creationId xmlns:a16="http://schemas.microsoft.com/office/drawing/2014/main" id="{491D1774-3885-6950-2338-FD8078959DC6}"/>
                          </a:ext>
                        </a:extLst>
                      </p:cNvPr>
                      <p:cNvPicPr>
                        <a:picLocks noChangeAspect="1"/>
                      </p:cNvPicPr>
                      <p:nvPr/>
                    </p:nvPicPr>
                    <p:blipFill>
                      <a:blip r:embed="rId4"/>
                      <a:stretch>
                        <a:fillRect/>
                      </a:stretch>
                    </p:blipFill>
                    <p:spPr>
                      <a:xfrm>
                        <a:off x="1548986" y="4883442"/>
                        <a:ext cx="373382" cy="350544"/>
                      </a:xfrm>
                      <a:prstGeom prst="rect">
                        <a:avLst/>
                      </a:prstGeom>
                    </p:spPr>
                  </p:pic>
                  <p:grpSp>
                    <p:nvGrpSpPr>
                      <p:cNvPr id="233" name="Group 232">
                        <a:extLst>
                          <a:ext uri="{FF2B5EF4-FFF2-40B4-BE49-F238E27FC236}">
                            <a16:creationId xmlns:a16="http://schemas.microsoft.com/office/drawing/2014/main" id="{772980DD-F497-EA63-1B82-B1FC96FA28FF}"/>
                          </a:ext>
                        </a:extLst>
                      </p:cNvPr>
                      <p:cNvGrpSpPr/>
                      <p:nvPr/>
                    </p:nvGrpSpPr>
                    <p:grpSpPr>
                      <a:xfrm>
                        <a:off x="1323280" y="4740617"/>
                        <a:ext cx="824865" cy="570180"/>
                        <a:chOff x="1242450" y="4740617"/>
                        <a:chExt cx="920385" cy="570180"/>
                      </a:xfrm>
                    </p:grpSpPr>
                    <p:sp>
                      <p:nvSpPr>
                        <p:cNvPr id="234" name="Freeform: Shape 233">
                          <a:extLst>
                            <a:ext uri="{FF2B5EF4-FFF2-40B4-BE49-F238E27FC236}">
                              <a16:creationId xmlns:a16="http://schemas.microsoft.com/office/drawing/2014/main" id="{C6D01B43-3135-D64D-11B4-3380A9E8413A}"/>
                            </a:ext>
                          </a:extLst>
                        </p:cNvPr>
                        <p:cNvSpPr>
                          <a:spLocks/>
                        </p:cNvSpPr>
                        <p:nvPr/>
                      </p:nvSpPr>
                      <p:spPr bwMode="auto">
                        <a:xfrm>
                          <a:off x="1315616" y="4740617"/>
                          <a:ext cx="773970" cy="570177"/>
                        </a:xfrm>
                        <a:custGeom>
                          <a:avLst/>
                          <a:gdLst>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534606 w 958033"/>
                            <a:gd name="connsiteY6" fmla="*/ 501949 h 705777"/>
                            <a:gd name="connsiteX7" fmla="*/ 424166 w 958033"/>
                            <a:gd name="connsiteY7" fmla="*/ 501949 h 705777"/>
                            <a:gd name="connsiteX8" fmla="*/ 424166 w 958033"/>
                            <a:gd name="connsiteY8" fmla="*/ 705777 h 705777"/>
                            <a:gd name="connsiteX9" fmla="*/ 0 w 958033"/>
                            <a:gd name="connsiteY9" fmla="*/ 705777 h 705777"/>
                            <a:gd name="connsiteX10" fmla="*/ 0 w 958033"/>
                            <a:gd name="connsiteY10" fmla="*/ 102267 h 705777"/>
                            <a:gd name="connsiteX11" fmla="*/ 200205 w 958033"/>
                            <a:gd name="connsiteY11" fmla="*/ 102267 h 705777"/>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424166 w 958033"/>
                            <a:gd name="connsiteY6" fmla="*/ 501949 h 705777"/>
                            <a:gd name="connsiteX7" fmla="*/ 424166 w 958033"/>
                            <a:gd name="connsiteY7" fmla="*/ 705777 h 705777"/>
                            <a:gd name="connsiteX8" fmla="*/ 0 w 958033"/>
                            <a:gd name="connsiteY8" fmla="*/ 705777 h 705777"/>
                            <a:gd name="connsiteX9" fmla="*/ 0 w 958033"/>
                            <a:gd name="connsiteY9" fmla="*/ 102267 h 705777"/>
                            <a:gd name="connsiteX10" fmla="*/ 200205 w 958033"/>
                            <a:gd name="connsiteY10" fmla="*/ 102267 h 705777"/>
                            <a:gd name="connsiteX11" fmla="*/ 200205 w 958033"/>
                            <a:gd name="connsiteY11" fmla="*/ 0 h 705777"/>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424166 w 958033"/>
                            <a:gd name="connsiteY6" fmla="*/ 705777 h 705777"/>
                            <a:gd name="connsiteX7" fmla="*/ 0 w 958033"/>
                            <a:gd name="connsiteY7" fmla="*/ 705777 h 705777"/>
                            <a:gd name="connsiteX8" fmla="*/ 0 w 958033"/>
                            <a:gd name="connsiteY8" fmla="*/ 102267 h 705777"/>
                            <a:gd name="connsiteX9" fmla="*/ 200205 w 958033"/>
                            <a:gd name="connsiteY9" fmla="*/ 102267 h 705777"/>
                            <a:gd name="connsiteX10" fmla="*/ 200205 w 958033"/>
                            <a:gd name="connsiteY10" fmla="*/ 0 h 705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8033" h="705777">
                              <a:moveTo>
                                <a:pt x="200205" y="0"/>
                              </a:moveTo>
                              <a:lnTo>
                                <a:pt x="757828" y="0"/>
                              </a:lnTo>
                              <a:lnTo>
                                <a:pt x="757828" y="102267"/>
                              </a:lnTo>
                              <a:lnTo>
                                <a:pt x="958033" y="102267"/>
                              </a:lnTo>
                              <a:lnTo>
                                <a:pt x="958033" y="705777"/>
                              </a:lnTo>
                              <a:lnTo>
                                <a:pt x="534606" y="705777"/>
                              </a:lnTo>
                              <a:lnTo>
                                <a:pt x="424166" y="705777"/>
                              </a:lnTo>
                              <a:lnTo>
                                <a:pt x="0" y="705777"/>
                              </a:lnTo>
                              <a:lnTo>
                                <a:pt x="0" y="102267"/>
                              </a:lnTo>
                              <a:lnTo>
                                <a:pt x="200205" y="102267"/>
                              </a:lnTo>
                              <a:lnTo>
                                <a:pt x="200205" y="0"/>
                              </a:lnTo>
                              <a:close/>
                            </a:path>
                          </a:pathLst>
                        </a:custGeom>
                        <a:noFill/>
                        <a:ln w="19050"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62460" tIns="81227" rIns="162460" bIns="81227" numCol="1" anchor="t" anchorCtr="0" compatLnSpc="1">
                          <a:prstTxWarp prst="textNoShape">
                            <a:avLst/>
                          </a:prstTxWarp>
                          <a:noAutofit/>
                        </a:bodyPr>
                        <a:lstStyle/>
                        <a:p>
                          <a:pPr marL="0" marR="0" lvl="0" indent="0" algn="l" defTabSz="1656663" rtl="0" eaLnBrk="1" fontAlgn="auto" latinLnBrk="0" hangingPunct="1">
                            <a:lnSpc>
                              <a:spcPct val="90000"/>
                            </a:lnSpc>
                            <a:spcBef>
                              <a:spcPts val="1065"/>
                            </a:spcBef>
                            <a:spcAft>
                              <a:spcPts val="0"/>
                            </a:spcAft>
                            <a:buClrTx/>
                            <a:buSzTx/>
                            <a:buFontTx/>
                            <a:buNone/>
                            <a:tabLst/>
                            <a:defRPr/>
                          </a:pPr>
                          <a:endParaRPr kumimoji="0" lang="en-US" sz="3200" b="1" i="0" u="none" strike="noStrike" kern="0" cap="none" spc="0" normalizeH="0" baseline="0" noProof="0">
                            <a:ln>
                              <a:noFill/>
                            </a:ln>
                            <a:gradFill>
                              <a:gsLst>
                                <a:gs pos="0">
                                  <a:srgbClr val="1A1A1A"/>
                                </a:gs>
                                <a:gs pos="100000">
                                  <a:srgbClr val="1A1A1A"/>
                                </a:gs>
                              </a:gsLst>
                              <a:lin ang="5400000" scaled="0"/>
                            </a:gradFill>
                            <a:effectLst/>
                            <a:uLnTx/>
                            <a:uFillTx/>
                            <a:latin typeface="Segoe UI Semibold"/>
                            <a:ea typeface="+mn-ea"/>
                            <a:cs typeface="+mn-cs"/>
                          </a:endParaRPr>
                        </a:p>
                      </p:txBody>
                    </p:sp>
                    <p:cxnSp>
                      <p:nvCxnSpPr>
                        <p:cNvPr id="235" name="Straight Connector 234">
                          <a:extLst>
                            <a:ext uri="{FF2B5EF4-FFF2-40B4-BE49-F238E27FC236}">
                              <a16:creationId xmlns:a16="http://schemas.microsoft.com/office/drawing/2014/main" id="{528F98D0-DA4B-86F1-CCC8-1DCB9415EBC2}"/>
                            </a:ext>
                          </a:extLst>
                        </p:cNvPr>
                        <p:cNvCxnSpPr>
                          <a:cxnSpLocks/>
                        </p:cNvCxnSpPr>
                        <p:nvPr/>
                      </p:nvCxnSpPr>
                      <p:spPr>
                        <a:xfrm>
                          <a:off x="1242450" y="5310797"/>
                          <a:ext cx="920385" cy="0"/>
                        </a:xfrm>
                        <a:prstGeom prst="line">
                          <a:avLst/>
                        </a:pr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cxnSp>
                  <p:nvCxnSpPr>
                    <p:cNvPr id="231" name="Straight Connector 230">
                      <a:extLst>
                        <a:ext uri="{FF2B5EF4-FFF2-40B4-BE49-F238E27FC236}">
                          <a16:creationId xmlns:a16="http://schemas.microsoft.com/office/drawing/2014/main" id="{38175FB8-681C-E06C-E2A0-FD73F27761F3}"/>
                        </a:ext>
                      </a:extLst>
                    </p:cNvPr>
                    <p:cNvCxnSpPr>
                      <a:cxnSpLocks/>
                    </p:cNvCxnSpPr>
                    <p:nvPr/>
                  </p:nvCxnSpPr>
                  <p:spPr>
                    <a:xfrm>
                      <a:off x="3659424" y="4782822"/>
                      <a:ext cx="274143" cy="0"/>
                    </a:xfrm>
                    <a:prstGeom prst="line">
                      <a:avLst/>
                    </a:prstGeom>
                    <a:ln w="19050">
                      <a:solidFill>
                        <a:schemeClr val="tx2"/>
                      </a:solidFill>
                      <a:prstDash val="solid"/>
                      <a:headEnd type="arrow" w="sm" len="sm"/>
                      <a:tailEnd type="arrow" w="sm" len="sm"/>
                    </a:ln>
                  </p:spPr>
                  <p:style>
                    <a:lnRef idx="1">
                      <a:schemeClr val="accent1"/>
                    </a:lnRef>
                    <a:fillRef idx="0">
                      <a:schemeClr val="accent1"/>
                    </a:fillRef>
                    <a:effectRef idx="0">
                      <a:schemeClr val="accent1"/>
                    </a:effectRef>
                    <a:fontRef idx="minor">
                      <a:schemeClr val="tx1"/>
                    </a:fontRef>
                  </p:style>
                </p:cxnSp>
              </p:grpSp>
              <p:sp>
                <p:nvSpPr>
                  <p:cNvPr id="227" name="Rectangle: Rounded Corners 226">
                    <a:extLst>
                      <a:ext uri="{FF2B5EF4-FFF2-40B4-BE49-F238E27FC236}">
                        <a16:creationId xmlns:a16="http://schemas.microsoft.com/office/drawing/2014/main" id="{957AF0C9-46FF-9B57-DB3B-14CF00108E3C}"/>
                      </a:ext>
                    </a:extLst>
                  </p:cNvPr>
                  <p:cNvSpPr/>
                  <p:nvPr/>
                </p:nvSpPr>
                <p:spPr bwMode="auto">
                  <a:xfrm>
                    <a:off x="9734441" y="2118464"/>
                    <a:ext cx="1120250" cy="446899"/>
                  </a:xfrm>
                  <a:prstGeom prst="roundRect">
                    <a:avLst/>
                  </a:prstGeom>
                  <a:noFill/>
                  <a:ln w="19050" cap="flat" cmpd="sng" algn="ctr">
                    <a:solidFill>
                      <a:srgbClr val="50E6FF"/>
                    </a:solidFill>
                    <a:prstDash val="solid"/>
                  </a:ln>
                  <a:effectLst/>
                </p:spPr>
                <p:txBody>
                  <a:bodyPr rtlCol="0" anchor="ctr"/>
                  <a:lstStyle/>
                  <a:p>
                    <a:pPr marL="0" marR="0" lvl="0" indent="0" algn="ctr" defTabSz="913879" rtl="0" eaLnBrk="1" fontAlgn="auto" latinLnBrk="0" hangingPunct="1">
                      <a:lnSpc>
                        <a:spcPct val="100000"/>
                      </a:lnSpc>
                      <a:spcBef>
                        <a:spcPts val="0"/>
                      </a:spcBef>
                      <a:spcAft>
                        <a:spcPts val="0"/>
                      </a:spcAft>
                      <a:buClrTx/>
                      <a:buSzTx/>
                      <a:buFontTx/>
                      <a:buNone/>
                      <a:tabLst/>
                      <a:defRPr/>
                    </a:pPr>
                    <a:endParaRPr kumimoji="0" lang="en-US" sz="1762" b="1" i="0" u="none" strike="noStrike" kern="0" cap="none" spc="0" normalizeH="0" baseline="0" noProof="0">
                      <a:ln>
                        <a:noFill/>
                      </a:ln>
                      <a:solidFill>
                        <a:srgbClr val="FFFFFF"/>
                      </a:solidFill>
                      <a:effectLst/>
                      <a:uLnTx/>
                      <a:uFillTx/>
                      <a:latin typeface="Segoe UI Semibold"/>
                      <a:ea typeface="+mn-ea"/>
                      <a:cs typeface="+mn-cs"/>
                    </a:endParaRPr>
                  </a:p>
                </p:txBody>
              </p:sp>
              <p:sp>
                <p:nvSpPr>
                  <p:cNvPr id="228" name="TextBox 227">
                    <a:extLst>
                      <a:ext uri="{FF2B5EF4-FFF2-40B4-BE49-F238E27FC236}">
                        <a16:creationId xmlns:a16="http://schemas.microsoft.com/office/drawing/2014/main" id="{192B7541-64CA-DC1E-D2D2-6F9E704BB3F9}"/>
                      </a:ext>
                    </a:extLst>
                  </p:cNvPr>
                  <p:cNvSpPr txBox="1"/>
                  <p:nvPr/>
                </p:nvSpPr>
                <p:spPr>
                  <a:xfrm>
                    <a:off x="9996264" y="2029077"/>
                    <a:ext cx="596604" cy="194877"/>
                  </a:xfrm>
                  <a:prstGeom prst="rect">
                    <a:avLst/>
                  </a:prstGeom>
                  <a:solidFill>
                    <a:srgbClr val="2F2F2F"/>
                  </a:solidFill>
                </p:spPr>
                <p:txBody>
                  <a:bodyPr wrap="square" lIns="0" tIns="0" rIns="0" bIns="0" rtlCol="0">
                    <a:spAutoFit/>
                  </a:bodyPr>
                  <a:lstStyle/>
                  <a:p>
                    <a:pPr marL="0" marR="0" lvl="0" indent="0" algn="ctr" defTabSz="913879" rtl="0" eaLnBrk="1" fontAlgn="auto" latinLnBrk="0" hangingPunct="1">
                      <a:lnSpc>
                        <a:spcPct val="90000"/>
                      </a:lnSpc>
                      <a:spcBef>
                        <a:spcPts val="0"/>
                      </a:spcBef>
                      <a:spcAft>
                        <a:spcPts val="588"/>
                      </a:spcAft>
                      <a:buClrTx/>
                      <a:buSzTx/>
                      <a:buFontTx/>
                      <a:buNone/>
                      <a:tabLst/>
                      <a:defRPr/>
                    </a:pPr>
                    <a:r>
                      <a:rPr kumimoji="0" lang="en-US" sz="1028" b="1" i="1" u="none" strike="noStrike" kern="1200" cap="none" spc="0" normalizeH="0" baseline="0" noProof="0">
                        <a:ln>
                          <a:noFill/>
                        </a:ln>
                        <a:solidFill>
                          <a:prstClr val="white"/>
                        </a:solidFill>
                        <a:effectLst/>
                        <a:uLnTx/>
                        <a:uFillTx/>
                        <a:latin typeface="Segoe UI Semibold"/>
                        <a:ea typeface="+mn-ea"/>
                        <a:cs typeface="+mn-cs"/>
                      </a:rPr>
                      <a:t>Zone 2</a:t>
                    </a:r>
                    <a:endParaRPr kumimoji="0" lang="en-US" sz="1800" b="1" i="1" u="none" strike="noStrike" kern="1200" cap="none" spc="0" normalizeH="0" baseline="0" noProof="0">
                      <a:ln>
                        <a:noFill/>
                      </a:ln>
                      <a:solidFill>
                        <a:prstClr val="white"/>
                      </a:solidFill>
                      <a:effectLst/>
                      <a:uLnTx/>
                      <a:uFillTx/>
                      <a:latin typeface="Segoe UI Semibold"/>
                      <a:ea typeface="+mn-ea"/>
                      <a:cs typeface="+mn-cs"/>
                    </a:endParaRPr>
                  </a:p>
                </p:txBody>
              </p:sp>
            </p:grpSp>
            <p:cxnSp>
              <p:nvCxnSpPr>
                <p:cNvPr id="194" name="Straight Arrow Connector 193">
                  <a:extLst>
                    <a:ext uri="{FF2B5EF4-FFF2-40B4-BE49-F238E27FC236}">
                      <a16:creationId xmlns:a16="http://schemas.microsoft.com/office/drawing/2014/main" id="{3480C0CA-104A-7891-94AF-F7A2DE499E60}"/>
                    </a:ext>
                  </a:extLst>
                </p:cNvPr>
                <p:cNvCxnSpPr>
                  <a:cxnSpLocks/>
                </p:cNvCxnSpPr>
                <p:nvPr/>
              </p:nvCxnSpPr>
              <p:spPr>
                <a:xfrm>
                  <a:off x="8999285" y="8336347"/>
                  <a:ext cx="348893" cy="0"/>
                </a:xfrm>
                <a:prstGeom prst="straightConnector1">
                  <a:avLst/>
                </a:prstGeom>
                <a:ln w="19050">
                  <a:solidFill>
                    <a:srgbClr val="50E6FF"/>
                  </a:solidFill>
                  <a:prstDash val="solid"/>
                  <a:headEnd type="arrow" w="sm" len="sm"/>
                  <a:tailEnd type="arrow" w="sm" len="sm"/>
                </a:ln>
              </p:spPr>
              <p:style>
                <a:lnRef idx="1">
                  <a:schemeClr val="accent1"/>
                </a:lnRef>
                <a:fillRef idx="0">
                  <a:schemeClr val="accent1"/>
                </a:fillRef>
                <a:effectRef idx="0">
                  <a:schemeClr val="accent1"/>
                </a:effectRef>
                <a:fontRef idx="minor">
                  <a:schemeClr val="tx1"/>
                </a:fontRef>
              </p:style>
            </p:cxnSp>
            <p:grpSp>
              <p:nvGrpSpPr>
                <p:cNvPr id="195" name="Group 194">
                  <a:extLst>
                    <a:ext uri="{FF2B5EF4-FFF2-40B4-BE49-F238E27FC236}">
                      <a16:creationId xmlns:a16="http://schemas.microsoft.com/office/drawing/2014/main" id="{C039737D-2981-4411-5851-E9E00924DA3E}"/>
                    </a:ext>
                  </a:extLst>
                </p:cNvPr>
                <p:cNvGrpSpPr/>
                <p:nvPr/>
              </p:nvGrpSpPr>
              <p:grpSpPr>
                <a:xfrm>
                  <a:off x="9356308" y="8104536"/>
                  <a:ext cx="818280" cy="391727"/>
                  <a:chOff x="9734441" y="2029077"/>
                  <a:chExt cx="1120250" cy="536286"/>
                </a:xfrm>
              </p:grpSpPr>
              <p:grpSp>
                <p:nvGrpSpPr>
                  <p:cNvPr id="212" name="Group 211">
                    <a:extLst>
                      <a:ext uri="{FF2B5EF4-FFF2-40B4-BE49-F238E27FC236}">
                        <a16:creationId xmlns:a16="http://schemas.microsoft.com/office/drawing/2014/main" id="{7BD30532-43F1-8205-5EFE-E990F6E08A5B}"/>
                      </a:ext>
                    </a:extLst>
                  </p:cNvPr>
                  <p:cNvGrpSpPr/>
                  <p:nvPr/>
                </p:nvGrpSpPr>
                <p:grpSpPr>
                  <a:xfrm>
                    <a:off x="9818293" y="2253328"/>
                    <a:ext cx="972173" cy="243489"/>
                    <a:chOff x="3291539" y="4628710"/>
                    <a:chExt cx="1006833" cy="279854"/>
                  </a:xfrm>
                </p:grpSpPr>
                <p:grpSp>
                  <p:nvGrpSpPr>
                    <p:cNvPr id="215" name="Group 214">
                      <a:extLst>
                        <a:ext uri="{FF2B5EF4-FFF2-40B4-BE49-F238E27FC236}">
                          <a16:creationId xmlns:a16="http://schemas.microsoft.com/office/drawing/2014/main" id="{9B1909B6-8924-E306-BBEC-F9C09155EC3B}"/>
                        </a:ext>
                      </a:extLst>
                    </p:cNvPr>
                    <p:cNvGrpSpPr/>
                    <p:nvPr/>
                  </p:nvGrpSpPr>
                  <p:grpSpPr>
                    <a:xfrm>
                      <a:off x="3291539" y="4628710"/>
                      <a:ext cx="404860" cy="279854"/>
                      <a:chOff x="1492896" y="4740617"/>
                      <a:chExt cx="824865" cy="570180"/>
                    </a:xfrm>
                  </p:grpSpPr>
                  <p:pic>
                    <p:nvPicPr>
                      <p:cNvPr id="222" name="Picture 221">
                        <a:extLst>
                          <a:ext uri="{FF2B5EF4-FFF2-40B4-BE49-F238E27FC236}">
                            <a16:creationId xmlns:a16="http://schemas.microsoft.com/office/drawing/2014/main" id="{7FBCA952-AEB3-E331-81AD-171183A50213}"/>
                          </a:ext>
                        </a:extLst>
                      </p:cNvPr>
                      <p:cNvPicPr>
                        <a:picLocks noChangeAspect="1"/>
                      </p:cNvPicPr>
                      <p:nvPr/>
                    </p:nvPicPr>
                    <p:blipFill>
                      <a:blip r:embed="rId4"/>
                      <a:stretch>
                        <a:fillRect/>
                      </a:stretch>
                    </p:blipFill>
                    <p:spPr>
                      <a:xfrm>
                        <a:off x="1718659" y="4883442"/>
                        <a:ext cx="373379" cy="350544"/>
                      </a:xfrm>
                      <a:prstGeom prst="rect">
                        <a:avLst/>
                      </a:prstGeom>
                    </p:spPr>
                  </p:pic>
                  <p:grpSp>
                    <p:nvGrpSpPr>
                      <p:cNvPr id="223" name="Group 222">
                        <a:extLst>
                          <a:ext uri="{FF2B5EF4-FFF2-40B4-BE49-F238E27FC236}">
                            <a16:creationId xmlns:a16="http://schemas.microsoft.com/office/drawing/2014/main" id="{F88E0735-F3F9-CF1A-9464-FC528980287A}"/>
                          </a:ext>
                        </a:extLst>
                      </p:cNvPr>
                      <p:cNvGrpSpPr/>
                      <p:nvPr/>
                    </p:nvGrpSpPr>
                    <p:grpSpPr>
                      <a:xfrm>
                        <a:off x="1492896" y="4740617"/>
                        <a:ext cx="824865" cy="570180"/>
                        <a:chOff x="1431708" y="4740617"/>
                        <a:chExt cx="920385" cy="570180"/>
                      </a:xfrm>
                    </p:grpSpPr>
                    <p:sp>
                      <p:nvSpPr>
                        <p:cNvPr id="224" name="Freeform: Shape 223">
                          <a:extLst>
                            <a:ext uri="{FF2B5EF4-FFF2-40B4-BE49-F238E27FC236}">
                              <a16:creationId xmlns:a16="http://schemas.microsoft.com/office/drawing/2014/main" id="{6595DFC5-FF99-D57D-B0B4-7A4BECE935C4}"/>
                            </a:ext>
                          </a:extLst>
                        </p:cNvPr>
                        <p:cNvSpPr>
                          <a:spLocks/>
                        </p:cNvSpPr>
                        <p:nvPr/>
                      </p:nvSpPr>
                      <p:spPr bwMode="auto">
                        <a:xfrm>
                          <a:off x="1504937" y="4740617"/>
                          <a:ext cx="773970" cy="570180"/>
                        </a:xfrm>
                        <a:custGeom>
                          <a:avLst/>
                          <a:gdLst>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534606 w 958033"/>
                            <a:gd name="connsiteY6" fmla="*/ 501949 h 705777"/>
                            <a:gd name="connsiteX7" fmla="*/ 424166 w 958033"/>
                            <a:gd name="connsiteY7" fmla="*/ 501949 h 705777"/>
                            <a:gd name="connsiteX8" fmla="*/ 424166 w 958033"/>
                            <a:gd name="connsiteY8" fmla="*/ 705777 h 705777"/>
                            <a:gd name="connsiteX9" fmla="*/ 0 w 958033"/>
                            <a:gd name="connsiteY9" fmla="*/ 705777 h 705777"/>
                            <a:gd name="connsiteX10" fmla="*/ 0 w 958033"/>
                            <a:gd name="connsiteY10" fmla="*/ 102267 h 705777"/>
                            <a:gd name="connsiteX11" fmla="*/ 200205 w 958033"/>
                            <a:gd name="connsiteY11" fmla="*/ 102267 h 705777"/>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424166 w 958033"/>
                            <a:gd name="connsiteY6" fmla="*/ 501949 h 705777"/>
                            <a:gd name="connsiteX7" fmla="*/ 424166 w 958033"/>
                            <a:gd name="connsiteY7" fmla="*/ 705777 h 705777"/>
                            <a:gd name="connsiteX8" fmla="*/ 0 w 958033"/>
                            <a:gd name="connsiteY8" fmla="*/ 705777 h 705777"/>
                            <a:gd name="connsiteX9" fmla="*/ 0 w 958033"/>
                            <a:gd name="connsiteY9" fmla="*/ 102267 h 705777"/>
                            <a:gd name="connsiteX10" fmla="*/ 200205 w 958033"/>
                            <a:gd name="connsiteY10" fmla="*/ 102267 h 705777"/>
                            <a:gd name="connsiteX11" fmla="*/ 200205 w 958033"/>
                            <a:gd name="connsiteY11" fmla="*/ 0 h 705777"/>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424166 w 958033"/>
                            <a:gd name="connsiteY6" fmla="*/ 705777 h 705777"/>
                            <a:gd name="connsiteX7" fmla="*/ 0 w 958033"/>
                            <a:gd name="connsiteY7" fmla="*/ 705777 h 705777"/>
                            <a:gd name="connsiteX8" fmla="*/ 0 w 958033"/>
                            <a:gd name="connsiteY8" fmla="*/ 102267 h 705777"/>
                            <a:gd name="connsiteX9" fmla="*/ 200205 w 958033"/>
                            <a:gd name="connsiteY9" fmla="*/ 102267 h 705777"/>
                            <a:gd name="connsiteX10" fmla="*/ 200205 w 958033"/>
                            <a:gd name="connsiteY10" fmla="*/ 0 h 705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8033" h="705777">
                              <a:moveTo>
                                <a:pt x="200205" y="0"/>
                              </a:moveTo>
                              <a:lnTo>
                                <a:pt x="757828" y="0"/>
                              </a:lnTo>
                              <a:lnTo>
                                <a:pt x="757828" y="102267"/>
                              </a:lnTo>
                              <a:lnTo>
                                <a:pt x="958033" y="102267"/>
                              </a:lnTo>
                              <a:lnTo>
                                <a:pt x="958033" y="705777"/>
                              </a:lnTo>
                              <a:lnTo>
                                <a:pt x="534606" y="705777"/>
                              </a:lnTo>
                              <a:lnTo>
                                <a:pt x="424166" y="705777"/>
                              </a:lnTo>
                              <a:lnTo>
                                <a:pt x="0" y="705777"/>
                              </a:lnTo>
                              <a:lnTo>
                                <a:pt x="0" y="102267"/>
                              </a:lnTo>
                              <a:lnTo>
                                <a:pt x="200205" y="102267"/>
                              </a:lnTo>
                              <a:lnTo>
                                <a:pt x="200205" y="0"/>
                              </a:lnTo>
                              <a:close/>
                            </a:path>
                          </a:pathLst>
                        </a:custGeom>
                        <a:noFill/>
                        <a:ln w="19050"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62460" tIns="81227" rIns="162460" bIns="81227" numCol="1" anchor="t" anchorCtr="0" compatLnSpc="1">
                          <a:prstTxWarp prst="textNoShape">
                            <a:avLst/>
                          </a:prstTxWarp>
                          <a:noAutofit/>
                        </a:bodyPr>
                        <a:lstStyle/>
                        <a:p>
                          <a:pPr marL="0" marR="0" lvl="0" indent="0" algn="l" defTabSz="1656663" rtl="0" eaLnBrk="1" fontAlgn="auto" latinLnBrk="0" hangingPunct="1">
                            <a:lnSpc>
                              <a:spcPct val="90000"/>
                            </a:lnSpc>
                            <a:spcBef>
                              <a:spcPts val="1065"/>
                            </a:spcBef>
                            <a:spcAft>
                              <a:spcPts val="0"/>
                            </a:spcAft>
                            <a:buClrTx/>
                            <a:buSzTx/>
                            <a:buFontTx/>
                            <a:buNone/>
                            <a:tabLst/>
                            <a:defRPr/>
                          </a:pPr>
                          <a:endParaRPr kumimoji="0" lang="en-US" sz="3200" b="1" i="0" u="none" strike="noStrike" kern="0" cap="none" spc="0" normalizeH="0" baseline="0" noProof="0">
                            <a:ln>
                              <a:noFill/>
                            </a:ln>
                            <a:gradFill>
                              <a:gsLst>
                                <a:gs pos="0">
                                  <a:srgbClr val="1A1A1A"/>
                                </a:gs>
                                <a:gs pos="100000">
                                  <a:srgbClr val="1A1A1A"/>
                                </a:gs>
                              </a:gsLst>
                              <a:lin ang="5400000" scaled="0"/>
                            </a:gradFill>
                            <a:effectLst/>
                            <a:uLnTx/>
                            <a:uFillTx/>
                            <a:latin typeface="Segoe UI Semibold"/>
                            <a:ea typeface="+mn-ea"/>
                            <a:cs typeface="+mn-cs"/>
                          </a:endParaRPr>
                        </a:p>
                      </p:txBody>
                    </p:sp>
                    <p:cxnSp>
                      <p:nvCxnSpPr>
                        <p:cNvPr id="225" name="Straight Connector 224">
                          <a:extLst>
                            <a:ext uri="{FF2B5EF4-FFF2-40B4-BE49-F238E27FC236}">
                              <a16:creationId xmlns:a16="http://schemas.microsoft.com/office/drawing/2014/main" id="{F902DAD0-0C05-6C38-B7D3-86D2CCDC4168}"/>
                            </a:ext>
                          </a:extLst>
                        </p:cNvPr>
                        <p:cNvCxnSpPr>
                          <a:cxnSpLocks/>
                        </p:cNvCxnSpPr>
                        <p:nvPr/>
                      </p:nvCxnSpPr>
                      <p:spPr>
                        <a:xfrm>
                          <a:off x="1431708" y="5310797"/>
                          <a:ext cx="920385" cy="0"/>
                        </a:xfrm>
                        <a:prstGeom prst="line">
                          <a:avLst/>
                        </a:pr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grpSp>
                  <p:nvGrpSpPr>
                    <p:cNvPr id="216" name="Group 215">
                      <a:extLst>
                        <a:ext uri="{FF2B5EF4-FFF2-40B4-BE49-F238E27FC236}">
                          <a16:creationId xmlns:a16="http://schemas.microsoft.com/office/drawing/2014/main" id="{95A2A336-DF19-17C1-0BCF-7065AA873BB1}"/>
                        </a:ext>
                      </a:extLst>
                    </p:cNvPr>
                    <p:cNvGrpSpPr/>
                    <p:nvPr/>
                  </p:nvGrpSpPr>
                  <p:grpSpPr>
                    <a:xfrm>
                      <a:off x="3893512" y="4628710"/>
                      <a:ext cx="404860" cy="279854"/>
                      <a:chOff x="1323280" y="4740617"/>
                      <a:chExt cx="824865" cy="570180"/>
                    </a:xfrm>
                  </p:grpSpPr>
                  <p:pic>
                    <p:nvPicPr>
                      <p:cNvPr id="218" name="Picture 217">
                        <a:extLst>
                          <a:ext uri="{FF2B5EF4-FFF2-40B4-BE49-F238E27FC236}">
                            <a16:creationId xmlns:a16="http://schemas.microsoft.com/office/drawing/2014/main" id="{0A9F2AC5-E3A0-CAE9-2978-081FBC8EE53F}"/>
                          </a:ext>
                        </a:extLst>
                      </p:cNvPr>
                      <p:cNvPicPr>
                        <a:picLocks noChangeAspect="1"/>
                      </p:cNvPicPr>
                      <p:nvPr/>
                    </p:nvPicPr>
                    <p:blipFill>
                      <a:blip r:embed="rId4"/>
                      <a:stretch>
                        <a:fillRect/>
                      </a:stretch>
                    </p:blipFill>
                    <p:spPr>
                      <a:xfrm>
                        <a:off x="1548986" y="4883442"/>
                        <a:ext cx="373382" cy="350544"/>
                      </a:xfrm>
                      <a:prstGeom prst="rect">
                        <a:avLst/>
                      </a:prstGeom>
                    </p:spPr>
                  </p:pic>
                  <p:grpSp>
                    <p:nvGrpSpPr>
                      <p:cNvPr id="219" name="Group 218">
                        <a:extLst>
                          <a:ext uri="{FF2B5EF4-FFF2-40B4-BE49-F238E27FC236}">
                            <a16:creationId xmlns:a16="http://schemas.microsoft.com/office/drawing/2014/main" id="{67346236-2853-DC39-ACCE-AAFDC8EF8E4C}"/>
                          </a:ext>
                        </a:extLst>
                      </p:cNvPr>
                      <p:cNvGrpSpPr/>
                      <p:nvPr/>
                    </p:nvGrpSpPr>
                    <p:grpSpPr>
                      <a:xfrm>
                        <a:off x="1323280" y="4740617"/>
                        <a:ext cx="824865" cy="570180"/>
                        <a:chOff x="1242450" y="4740617"/>
                        <a:chExt cx="920385" cy="570180"/>
                      </a:xfrm>
                    </p:grpSpPr>
                    <p:sp>
                      <p:nvSpPr>
                        <p:cNvPr id="220" name="Freeform: Shape 219">
                          <a:extLst>
                            <a:ext uri="{FF2B5EF4-FFF2-40B4-BE49-F238E27FC236}">
                              <a16:creationId xmlns:a16="http://schemas.microsoft.com/office/drawing/2014/main" id="{CDC7EE56-0E50-AA81-F96C-9E60B49F25BD}"/>
                            </a:ext>
                          </a:extLst>
                        </p:cNvPr>
                        <p:cNvSpPr>
                          <a:spLocks/>
                        </p:cNvSpPr>
                        <p:nvPr/>
                      </p:nvSpPr>
                      <p:spPr bwMode="auto">
                        <a:xfrm>
                          <a:off x="1315616" y="4740617"/>
                          <a:ext cx="773970" cy="570177"/>
                        </a:xfrm>
                        <a:custGeom>
                          <a:avLst/>
                          <a:gdLst>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534606 w 958033"/>
                            <a:gd name="connsiteY6" fmla="*/ 501949 h 705777"/>
                            <a:gd name="connsiteX7" fmla="*/ 424166 w 958033"/>
                            <a:gd name="connsiteY7" fmla="*/ 501949 h 705777"/>
                            <a:gd name="connsiteX8" fmla="*/ 424166 w 958033"/>
                            <a:gd name="connsiteY8" fmla="*/ 705777 h 705777"/>
                            <a:gd name="connsiteX9" fmla="*/ 0 w 958033"/>
                            <a:gd name="connsiteY9" fmla="*/ 705777 h 705777"/>
                            <a:gd name="connsiteX10" fmla="*/ 0 w 958033"/>
                            <a:gd name="connsiteY10" fmla="*/ 102267 h 705777"/>
                            <a:gd name="connsiteX11" fmla="*/ 200205 w 958033"/>
                            <a:gd name="connsiteY11" fmla="*/ 102267 h 705777"/>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424166 w 958033"/>
                            <a:gd name="connsiteY6" fmla="*/ 501949 h 705777"/>
                            <a:gd name="connsiteX7" fmla="*/ 424166 w 958033"/>
                            <a:gd name="connsiteY7" fmla="*/ 705777 h 705777"/>
                            <a:gd name="connsiteX8" fmla="*/ 0 w 958033"/>
                            <a:gd name="connsiteY8" fmla="*/ 705777 h 705777"/>
                            <a:gd name="connsiteX9" fmla="*/ 0 w 958033"/>
                            <a:gd name="connsiteY9" fmla="*/ 102267 h 705777"/>
                            <a:gd name="connsiteX10" fmla="*/ 200205 w 958033"/>
                            <a:gd name="connsiteY10" fmla="*/ 102267 h 705777"/>
                            <a:gd name="connsiteX11" fmla="*/ 200205 w 958033"/>
                            <a:gd name="connsiteY11" fmla="*/ 0 h 705777"/>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424166 w 958033"/>
                            <a:gd name="connsiteY6" fmla="*/ 705777 h 705777"/>
                            <a:gd name="connsiteX7" fmla="*/ 0 w 958033"/>
                            <a:gd name="connsiteY7" fmla="*/ 705777 h 705777"/>
                            <a:gd name="connsiteX8" fmla="*/ 0 w 958033"/>
                            <a:gd name="connsiteY8" fmla="*/ 102267 h 705777"/>
                            <a:gd name="connsiteX9" fmla="*/ 200205 w 958033"/>
                            <a:gd name="connsiteY9" fmla="*/ 102267 h 705777"/>
                            <a:gd name="connsiteX10" fmla="*/ 200205 w 958033"/>
                            <a:gd name="connsiteY10" fmla="*/ 0 h 705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8033" h="705777">
                              <a:moveTo>
                                <a:pt x="200205" y="0"/>
                              </a:moveTo>
                              <a:lnTo>
                                <a:pt x="757828" y="0"/>
                              </a:lnTo>
                              <a:lnTo>
                                <a:pt x="757828" y="102267"/>
                              </a:lnTo>
                              <a:lnTo>
                                <a:pt x="958033" y="102267"/>
                              </a:lnTo>
                              <a:lnTo>
                                <a:pt x="958033" y="705777"/>
                              </a:lnTo>
                              <a:lnTo>
                                <a:pt x="534606" y="705777"/>
                              </a:lnTo>
                              <a:lnTo>
                                <a:pt x="424166" y="705777"/>
                              </a:lnTo>
                              <a:lnTo>
                                <a:pt x="0" y="705777"/>
                              </a:lnTo>
                              <a:lnTo>
                                <a:pt x="0" y="102267"/>
                              </a:lnTo>
                              <a:lnTo>
                                <a:pt x="200205" y="102267"/>
                              </a:lnTo>
                              <a:lnTo>
                                <a:pt x="200205" y="0"/>
                              </a:lnTo>
                              <a:close/>
                            </a:path>
                          </a:pathLst>
                        </a:custGeom>
                        <a:noFill/>
                        <a:ln w="19050"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62460" tIns="81227" rIns="162460" bIns="81227" numCol="1" anchor="t" anchorCtr="0" compatLnSpc="1">
                          <a:prstTxWarp prst="textNoShape">
                            <a:avLst/>
                          </a:prstTxWarp>
                          <a:noAutofit/>
                        </a:bodyPr>
                        <a:lstStyle/>
                        <a:p>
                          <a:pPr marL="0" marR="0" lvl="0" indent="0" algn="l" defTabSz="1656663" rtl="0" eaLnBrk="1" fontAlgn="auto" latinLnBrk="0" hangingPunct="1">
                            <a:lnSpc>
                              <a:spcPct val="90000"/>
                            </a:lnSpc>
                            <a:spcBef>
                              <a:spcPts val="1065"/>
                            </a:spcBef>
                            <a:spcAft>
                              <a:spcPts val="0"/>
                            </a:spcAft>
                            <a:buClrTx/>
                            <a:buSzTx/>
                            <a:buFontTx/>
                            <a:buNone/>
                            <a:tabLst/>
                            <a:defRPr/>
                          </a:pPr>
                          <a:endParaRPr kumimoji="0" lang="en-US" sz="3200" b="1" i="0" u="none" strike="noStrike" kern="0" cap="none" spc="0" normalizeH="0" baseline="0" noProof="0">
                            <a:ln>
                              <a:noFill/>
                            </a:ln>
                            <a:gradFill>
                              <a:gsLst>
                                <a:gs pos="0">
                                  <a:srgbClr val="1A1A1A"/>
                                </a:gs>
                                <a:gs pos="100000">
                                  <a:srgbClr val="1A1A1A"/>
                                </a:gs>
                              </a:gsLst>
                              <a:lin ang="5400000" scaled="0"/>
                            </a:gradFill>
                            <a:effectLst/>
                            <a:uLnTx/>
                            <a:uFillTx/>
                            <a:latin typeface="Segoe UI Semibold"/>
                            <a:ea typeface="+mn-ea"/>
                            <a:cs typeface="+mn-cs"/>
                          </a:endParaRPr>
                        </a:p>
                      </p:txBody>
                    </p:sp>
                    <p:cxnSp>
                      <p:nvCxnSpPr>
                        <p:cNvPr id="221" name="Straight Connector 220">
                          <a:extLst>
                            <a:ext uri="{FF2B5EF4-FFF2-40B4-BE49-F238E27FC236}">
                              <a16:creationId xmlns:a16="http://schemas.microsoft.com/office/drawing/2014/main" id="{A3FD4FFA-7B6C-820D-F359-E5832C30F3DC}"/>
                            </a:ext>
                          </a:extLst>
                        </p:cNvPr>
                        <p:cNvCxnSpPr>
                          <a:cxnSpLocks/>
                        </p:cNvCxnSpPr>
                        <p:nvPr/>
                      </p:nvCxnSpPr>
                      <p:spPr>
                        <a:xfrm>
                          <a:off x="1242450" y="5310797"/>
                          <a:ext cx="920385" cy="0"/>
                        </a:xfrm>
                        <a:prstGeom prst="line">
                          <a:avLst/>
                        </a:pr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cxnSp>
                  <p:nvCxnSpPr>
                    <p:cNvPr id="217" name="Straight Connector 216">
                      <a:extLst>
                        <a:ext uri="{FF2B5EF4-FFF2-40B4-BE49-F238E27FC236}">
                          <a16:creationId xmlns:a16="http://schemas.microsoft.com/office/drawing/2014/main" id="{23ACAAF6-36EC-DC33-99B7-4A413F6FB61D}"/>
                        </a:ext>
                      </a:extLst>
                    </p:cNvPr>
                    <p:cNvCxnSpPr>
                      <a:cxnSpLocks/>
                    </p:cNvCxnSpPr>
                    <p:nvPr/>
                  </p:nvCxnSpPr>
                  <p:spPr>
                    <a:xfrm>
                      <a:off x="3659424" y="4782822"/>
                      <a:ext cx="274143" cy="0"/>
                    </a:xfrm>
                    <a:prstGeom prst="line">
                      <a:avLst/>
                    </a:prstGeom>
                    <a:ln w="19050">
                      <a:solidFill>
                        <a:schemeClr val="tx2"/>
                      </a:solidFill>
                      <a:prstDash val="solid"/>
                      <a:headEnd type="arrow" w="sm" len="sm"/>
                      <a:tailEnd type="arrow" w="sm" len="sm"/>
                    </a:ln>
                  </p:spPr>
                  <p:style>
                    <a:lnRef idx="1">
                      <a:schemeClr val="accent1"/>
                    </a:lnRef>
                    <a:fillRef idx="0">
                      <a:schemeClr val="accent1"/>
                    </a:fillRef>
                    <a:effectRef idx="0">
                      <a:schemeClr val="accent1"/>
                    </a:effectRef>
                    <a:fontRef idx="minor">
                      <a:schemeClr val="tx1"/>
                    </a:fontRef>
                  </p:style>
                </p:cxnSp>
              </p:grpSp>
              <p:sp>
                <p:nvSpPr>
                  <p:cNvPr id="213" name="Rectangle: Rounded Corners 212">
                    <a:extLst>
                      <a:ext uri="{FF2B5EF4-FFF2-40B4-BE49-F238E27FC236}">
                        <a16:creationId xmlns:a16="http://schemas.microsoft.com/office/drawing/2014/main" id="{72F0A064-A9DE-9367-46FE-082D3F212F51}"/>
                      </a:ext>
                    </a:extLst>
                  </p:cNvPr>
                  <p:cNvSpPr/>
                  <p:nvPr/>
                </p:nvSpPr>
                <p:spPr bwMode="auto">
                  <a:xfrm>
                    <a:off x="9734441" y="2118464"/>
                    <a:ext cx="1120250" cy="446899"/>
                  </a:xfrm>
                  <a:prstGeom prst="roundRect">
                    <a:avLst/>
                  </a:prstGeom>
                  <a:noFill/>
                  <a:ln w="19050" cap="flat" cmpd="sng" algn="ctr">
                    <a:solidFill>
                      <a:srgbClr val="50E6FF"/>
                    </a:solidFill>
                    <a:prstDash val="solid"/>
                  </a:ln>
                  <a:effectLst/>
                </p:spPr>
                <p:txBody>
                  <a:bodyPr rtlCol="0" anchor="ctr"/>
                  <a:lstStyle/>
                  <a:p>
                    <a:pPr marL="0" marR="0" lvl="0" indent="0" algn="ctr" defTabSz="913879" rtl="0" eaLnBrk="1" fontAlgn="auto" latinLnBrk="0" hangingPunct="1">
                      <a:lnSpc>
                        <a:spcPct val="100000"/>
                      </a:lnSpc>
                      <a:spcBef>
                        <a:spcPts val="0"/>
                      </a:spcBef>
                      <a:spcAft>
                        <a:spcPts val="0"/>
                      </a:spcAft>
                      <a:buClrTx/>
                      <a:buSzTx/>
                      <a:buFontTx/>
                      <a:buNone/>
                      <a:tabLst/>
                      <a:defRPr/>
                    </a:pPr>
                    <a:endParaRPr kumimoji="0" lang="en-US" sz="1762" b="1" i="0" u="none" strike="noStrike" kern="0" cap="none" spc="0" normalizeH="0" baseline="0" noProof="0">
                      <a:ln>
                        <a:noFill/>
                      </a:ln>
                      <a:solidFill>
                        <a:srgbClr val="FFFFFF"/>
                      </a:solidFill>
                      <a:effectLst/>
                      <a:uLnTx/>
                      <a:uFillTx/>
                      <a:latin typeface="Segoe UI Semibold"/>
                      <a:ea typeface="+mn-ea"/>
                      <a:cs typeface="+mn-cs"/>
                    </a:endParaRPr>
                  </a:p>
                </p:txBody>
              </p:sp>
              <p:sp>
                <p:nvSpPr>
                  <p:cNvPr id="214" name="TextBox 213">
                    <a:extLst>
                      <a:ext uri="{FF2B5EF4-FFF2-40B4-BE49-F238E27FC236}">
                        <a16:creationId xmlns:a16="http://schemas.microsoft.com/office/drawing/2014/main" id="{E52F443D-BCD1-A568-19BF-70EC3D4C9502}"/>
                      </a:ext>
                    </a:extLst>
                  </p:cNvPr>
                  <p:cNvSpPr txBox="1"/>
                  <p:nvPr/>
                </p:nvSpPr>
                <p:spPr>
                  <a:xfrm>
                    <a:off x="9996386" y="2029077"/>
                    <a:ext cx="596360" cy="194877"/>
                  </a:xfrm>
                  <a:prstGeom prst="rect">
                    <a:avLst/>
                  </a:prstGeom>
                  <a:solidFill>
                    <a:srgbClr val="2F2F2F"/>
                  </a:solidFill>
                </p:spPr>
                <p:txBody>
                  <a:bodyPr wrap="square" lIns="0" tIns="0" rIns="0" bIns="0" rtlCol="0">
                    <a:spAutoFit/>
                  </a:bodyPr>
                  <a:lstStyle/>
                  <a:p>
                    <a:pPr marL="0" marR="0" lvl="0" indent="0" algn="ctr" defTabSz="913879" rtl="0" eaLnBrk="1" fontAlgn="auto" latinLnBrk="0" hangingPunct="1">
                      <a:lnSpc>
                        <a:spcPct val="90000"/>
                      </a:lnSpc>
                      <a:spcBef>
                        <a:spcPts val="0"/>
                      </a:spcBef>
                      <a:spcAft>
                        <a:spcPts val="588"/>
                      </a:spcAft>
                      <a:buClrTx/>
                      <a:buSzTx/>
                      <a:buFontTx/>
                      <a:buNone/>
                      <a:tabLst/>
                      <a:defRPr/>
                    </a:pPr>
                    <a:r>
                      <a:rPr kumimoji="0" lang="en-US" sz="1028" b="1" i="1" u="none" strike="noStrike" kern="1200" cap="none" spc="0" normalizeH="0" baseline="0" noProof="0">
                        <a:ln>
                          <a:noFill/>
                        </a:ln>
                        <a:solidFill>
                          <a:prstClr val="white"/>
                        </a:solidFill>
                        <a:effectLst/>
                        <a:uLnTx/>
                        <a:uFillTx/>
                        <a:latin typeface="Segoe UI Semibold"/>
                        <a:ea typeface="+mn-ea"/>
                        <a:cs typeface="+mn-cs"/>
                      </a:rPr>
                      <a:t>Zone 3</a:t>
                    </a:r>
                    <a:endParaRPr kumimoji="0" lang="en-US" sz="1800" b="1" i="1" u="none" strike="noStrike" kern="1200" cap="none" spc="0" normalizeH="0" baseline="0" noProof="0">
                      <a:ln>
                        <a:noFill/>
                      </a:ln>
                      <a:solidFill>
                        <a:prstClr val="white"/>
                      </a:solidFill>
                      <a:effectLst/>
                      <a:uLnTx/>
                      <a:uFillTx/>
                      <a:latin typeface="Segoe UI Semibold"/>
                      <a:ea typeface="+mn-ea"/>
                      <a:cs typeface="+mn-cs"/>
                    </a:endParaRPr>
                  </a:p>
                </p:txBody>
              </p:sp>
            </p:grpSp>
            <p:grpSp>
              <p:nvGrpSpPr>
                <p:cNvPr id="196" name="Group 195">
                  <a:extLst>
                    <a:ext uri="{FF2B5EF4-FFF2-40B4-BE49-F238E27FC236}">
                      <a16:creationId xmlns:a16="http://schemas.microsoft.com/office/drawing/2014/main" id="{2CB3C7EB-B2FF-C5CD-7231-45A92324A10C}"/>
                    </a:ext>
                  </a:extLst>
                </p:cNvPr>
                <p:cNvGrpSpPr/>
                <p:nvPr/>
              </p:nvGrpSpPr>
              <p:grpSpPr>
                <a:xfrm>
                  <a:off x="8766670" y="7440937"/>
                  <a:ext cx="818280" cy="391727"/>
                  <a:chOff x="9734441" y="2029077"/>
                  <a:chExt cx="1120250" cy="536286"/>
                </a:xfrm>
              </p:grpSpPr>
              <p:grpSp>
                <p:nvGrpSpPr>
                  <p:cNvPr id="198" name="Group 197">
                    <a:extLst>
                      <a:ext uri="{FF2B5EF4-FFF2-40B4-BE49-F238E27FC236}">
                        <a16:creationId xmlns:a16="http://schemas.microsoft.com/office/drawing/2014/main" id="{C9DCE419-027A-BB61-831A-3D7EB0B8F49B}"/>
                      </a:ext>
                    </a:extLst>
                  </p:cNvPr>
                  <p:cNvGrpSpPr/>
                  <p:nvPr/>
                </p:nvGrpSpPr>
                <p:grpSpPr>
                  <a:xfrm>
                    <a:off x="9818293" y="2253328"/>
                    <a:ext cx="972173" cy="243489"/>
                    <a:chOff x="3291539" y="4628710"/>
                    <a:chExt cx="1006833" cy="279854"/>
                  </a:xfrm>
                </p:grpSpPr>
                <p:grpSp>
                  <p:nvGrpSpPr>
                    <p:cNvPr id="201" name="Group 200">
                      <a:extLst>
                        <a:ext uri="{FF2B5EF4-FFF2-40B4-BE49-F238E27FC236}">
                          <a16:creationId xmlns:a16="http://schemas.microsoft.com/office/drawing/2014/main" id="{17899889-8905-120D-5330-84819A1BDB7A}"/>
                        </a:ext>
                      </a:extLst>
                    </p:cNvPr>
                    <p:cNvGrpSpPr/>
                    <p:nvPr/>
                  </p:nvGrpSpPr>
                  <p:grpSpPr>
                    <a:xfrm>
                      <a:off x="3291539" y="4628710"/>
                      <a:ext cx="404860" cy="279854"/>
                      <a:chOff x="1492896" y="4740617"/>
                      <a:chExt cx="824865" cy="570180"/>
                    </a:xfrm>
                  </p:grpSpPr>
                  <p:pic>
                    <p:nvPicPr>
                      <p:cNvPr id="208" name="Picture 207">
                        <a:extLst>
                          <a:ext uri="{FF2B5EF4-FFF2-40B4-BE49-F238E27FC236}">
                            <a16:creationId xmlns:a16="http://schemas.microsoft.com/office/drawing/2014/main" id="{00B41405-5223-F5DF-61E9-E9C28B32080D}"/>
                          </a:ext>
                        </a:extLst>
                      </p:cNvPr>
                      <p:cNvPicPr>
                        <a:picLocks noChangeAspect="1"/>
                      </p:cNvPicPr>
                      <p:nvPr/>
                    </p:nvPicPr>
                    <p:blipFill>
                      <a:blip r:embed="rId4"/>
                      <a:stretch>
                        <a:fillRect/>
                      </a:stretch>
                    </p:blipFill>
                    <p:spPr>
                      <a:xfrm>
                        <a:off x="1718659" y="4883442"/>
                        <a:ext cx="373379" cy="350544"/>
                      </a:xfrm>
                      <a:prstGeom prst="rect">
                        <a:avLst/>
                      </a:prstGeom>
                    </p:spPr>
                  </p:pic>
                  <p:grpSp>
                    <p:nvGrpSpPr>
                      <p:cNvPr id="209" name="Group 208">
                        <a:extLst>
                          <a:ext uri="{FF2B5EF4-FFF2-40B4-BE49-F238E27FC236}">
                            <a16:creationId xmlns:a16="http://schemas.microsoft.com/office/drawing/2014/main" id="{F614DE59-ED03-2094-6160-BED2657C0BA2}"/>
                          </a:ext>
                        </a:extLst>
                      </p:cNvPr>
                      <p:cNvGrpSpPr/>
                      <p:nvPr/>
                    </p:nvGrpSpPr>
                    <p:grpSpPr>
                      <a:xfrm>
                        <a:off x="1492896" y="4740617"/>
                        <a:ext cx="824865" cy="570180"/>
                        <a:chOff x="1431708" y="4740617"/>
                        <a:chExt cx="920385" cy="570180"/>
                      </a:xfrm>
                    </p:grpSpPr>
                    <p:sp>
                      <p:nvSpPr>
                        <p:cNvPr id="210" name="Freeform: Shape 209">
                          <a:extLst>
                            <a:ext uri="{FF2B5EF4-FFF2-40B4-BE49-F238E27FC236}">
                              <a16:creationId xmlns:a16="http://schemas.microsoft.com/office/drawing/2014/main" id="{4BB3E112-E557-F297-7BA6-763333460166}"/>
                            </a:ext>
                          </a:extLst>
                        </p:cNvPr>
                        <p:cNvSpPr>
                          <a:spLocks/>
                        </p:cNvSpPr>
                        <p:nvPr/>
                      </p:nvSpPr>
                      <p:spPr bwMode="auto">
                        <a:xfrm>
                          <a:off x="1504937" y="4740617"/>
                          <a:ext cx="773970" cy="570180"/>
                        </a:xfrm>
                        <a:custGeom>
                          <a:avLst/>
                          <a:gdLst>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534606 w 958033"/>
                            <a:gd name="connsiteY6" fmla="*/ 501949 h 705777"/>
                            <a:gd name="connsiteX7" fmla="*/ 424166 w 958033"/>
                            <a:gd name="connsiteY7" fmla="*/ 501949 h 705777"/>
                            <a:gd name="connsiteX8" fmla="*/ 424166 w 958033"/>
                            <a:gd name="connsiteY8" fmla="*/ 705777 h 705777"/>
                            <a:gd name="connsiteX9" fmla="*/ 0 w 958033"/>
                            <a:gd name="connsiteY9" fmla="*/ 705777 h 705777"/>
                            <a:gd name="connsiteX10" fmla="*/ 0 w 958033"/>
                            <a:gd name="connsiteY10" fmla="*/ 102267 h 705777"/>
                            <a:gd name="connsiteX11" fmla="*/ 200205 w 958033"/>
                            <a:gd name="connsiteY11" fmla="*/ 102267 h 705777"/>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424166 w 958033"/>
                            <a:gd name="connsiteY6" fmla="*/ 501949 h 705777"/>
                            <a:gd name="connsiteX7" fmla="*/ 424166 w 958033"/>
                            <a:gd name="connsiteY7" fmla="*/ 705777 h 705777"/>
                            <a:gd name="connsiteX8" fmla="*/ 0 w 958033"/>
                            <a:gd name="connsiteY8" fmla="*/ 705777 h 705777"/>
                            <a:gd name="connsiteX9" fmla="*/ 0 w 958033"/>
                            <a:gd name="connsiteY9" fmla="*/ 102267 h 705777"/>
                            <a:gd name="connsiteX10" fmla="*/ 200205 w 958033"/>
                            <a:gd name="connsiteY10" fmla="*/ 102267 h 705777"/>
                            <a:gd name="connsiteX11" fmla="*/ 200205 w 958033"/>
                            <a:gd name="connsiteY11" fmla="*/ 0 h 705777"/>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424166 w 958033"/>
                            <a:gd name="connsiteY6" fmla="*/ 705777 h 705777"/>
                            <a:gd name="connsiteX7" fmla="*/ 0 w 958033"/>
                            <a:gd name="connsiteY7" fmla="*/ 705777 h 705777"/>
                            <a:gd name="connsiteX8" fmla="*/ 0 w 958033"/>
                            <a:gd name="connsiteY8" fmla="*/ 102267 h 705777"/>
                            <a:gd name="connsiteX9" fmla="*/ 200205 w 958033"/>
                            <a:gd name="connsiteY9" fmla="*/ 102267 h 705777"/>
                            <a:gd name="connsiteX10" fmla="*/ 200205 w 958033"/>
                            <a:gd name="connsiteY10" fmla="*/ 0 h 705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8033" h="705777">
                              <a:moveTo>
                                <a:pt x="200205" y="0"/>
                              </a:moveTo>
                              <a:lnTo>
                                <a:pt x="757828" y="0"/>
                              </a:lnTo>
                              <a:lnTo>
                                <a:pt x="757828" y="102267"/>
                              </a:lnTo>
                              <a:lnTo>
                                <a:pt x="958033" y="102267"/>
                              </a:lnTo>
                              <a:lnTo>
                                <a:pt x="958033" y="705777"/>
                              </a:lnTo>
                              <a:lnTo>
                                <a:pt x="534606" y="705777"/>
                              </a:lnTo>
                              <a:lnTo>
                                <a:pt x="424166" y="705777"/>
                              </a:lnTo>
                              <a:lnTo>
                                <a:pt x="0" y="705777"/>
                              </a:lnTo>
                              <a:lnTo>
                                <a:pt x="0" y="102267"/>
                              </a:lnTo>
                              <a:lnTo>
                                <a:pt x="200205" y="102267"/>
                              </a:lnTo>
                              <a:lnTo>
                                <a:pt x="200205" y="0"/>
                              </a:lnTo>
                              <a:close/>
                            </a:path>
                          </a:pathLst>
                        </a:custGeom>
                        <a:noFill/>
                        <a:ln w="19050"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62460" tIns="81227" rIns="162460" bIns="81227" numCol="1" anchor="t" anchorCtr="0" compatLnSpc="1">
                          <a:prstTxWarp prst="textNoShape">
                            <a:avLst/>
                          </a:prstTxWarp>
                          <a:noAutofit/>
                        </a:bodyPr>
                        <a:lstStyle/>
                        <a:p>
                          <a:pPr marL="0" marR="0" lvl="0" indent="0" algn="l" defTabSz="1656663" rtl="0" eaLnBrk="1" fontAlgn="auto" latinLnBrk="0" hangingPunct="1">
                            <a:lnSpc>
                              <a:spcPct val="90000"/>
                            </a:lnSpc>
                            <a:spcBef>
                              <a:spcPts val="1065"/>
                            </a:spcBef>
                            <a:spcAft>
                              <a:spcPts val="0"/>
                            </a:spcAft>
                            <a:buClrTx/>
                            <a:buSzTx/>
                            <a:buFontTx/>
                            <a:buNone/>
                            <a:tabLst/>
                            <a:defRPr/>
                          </a:pPr>
                          <a:endParaRPr kumimoji="0" lang="en-US" sz="3200" b="1" i="0" u="none" strike="noStrike" kern="0" cap="none" spc="0" normalizeH="0" baseline="0" noProof="0">
                            <a:ln>
                              <a:noFill/>
                            </a:ln>
                            <a:gradFill>
                              <a:gsLst>
                                <a:gs pos="0">
                                  <a:srgbClr val="1A1A1A"/>
                                </a:gs>
                                <a:gs pos="100000">
                                  <a:srgbClr val="1A1A1A"/>
                                </a:gs>
                              </a:gsLst>
                              <a:lin ang="5400000" scaled="0"/>
                            </a:gradFill>
                            <a:effectLst/>
                            <a:uLnTx/>
                            <a:uFillTx/>
                            <a:latin typeface="Segoe UI Semibold"/>
                            <a:ea typeface="+mn-ea"/>
                            <a:cs typeface="+mn-cs"/>
                          </a:endParaRPr>
                        </a:p>
                      </p:txBody>
                    </p:sp>
                    <p:cxnSp>
                      <p:nvCxnSpPr>
                        <p:cNvPr id="211" name="Straight Connector 210">
                          <a:extLst>
                            <a:ext uri="{FF2B5EF4-FFF2-40B4-BE49-F238E27FC236}">
                              <a16:creationId xmlns:a16="http://schemas.microsoft.com/office/drawing/2014/main" id="{7FBC0DE3-A75C-E04D-F81B-ECA52C433831}"/>
                            </a:ext>
                          </a:extLst>
                        </p:cNvPr>
                        <p:cNvCxnSpPr>
                          <a:cxnSpLocks/>
                        </p:cNvCxnSpPr>
                        <p:nvPr/>
                      </p:nvCxnSpPr>
                      <p:spPr>
                        <a:xfrm>
                          <a:off x="1431708" y="5310797"/>
                          <a:ext cx="920385" cy="0"/>
                        </a:xfrm>
                        <a:prstGeom prst="line">
                          <a:avLst/>
                        </a:pr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grpSp>
                  <p:nvGrpSpPr>
                    <p:cNvPr id="202" name="Group 201">
                      <a:extLst>
                        <a:ext uri="{FF2B5EF4-FFF2-40B4-BE49-F238E27FC236}">
                          <a16:creationId xmlns:a16="http://schemas.microsoft.com/office/drawing/2014/main" id="{A94B51A0-79CD-A4C2-0C52-18F12E7E13D7}"/>
                        </a:ext>
                      </a:extLst>
                    </p:cNvPr>
                    <p:cNvGrpSpPr/>
                    <p:nvPr/>
                  </p:nvGrpSpPr>
                  <p:grpSpPr>
                    <a:xfrm>
                      <a:off x="3893512" y="4628710"/>
                      <a:ext cx="404860" cy="279854"/>
                      <a:chOff x="1323280" y="4740617"/>
                      <a:chExt cx="824865" cy="570180"/>
                    </a:xfrm>
                  </p:grpSpPr>
                  <p:pic>
                    <p:nvPicPr>
                      <p:cNvPr id="204" name="Picture 203">
                        <a:extLst>
                          <a:ext uri="{FF2B5EF4-FFF2-40B4-BE49-F238E27FC236}">
                            <a16:creationId xmlns:a16="http://schemas.microsoft.com/office/drawing/2014/main" id="{13439D71-31DC-2EB9-019F-5BB766A39711}"/>
                          </a:ext>
                        </a:extLst>
                      </p:cNvPr>
                      <p:cNvPicPr>
                        <a:picLocks noChangeAspect="1"/>
                      </p:cNvPicPr>
                      <p:nvPr/>
                    </p:nvPicPr>
                    <p:blipFill>
                      <a:blip r:embed="rId4"/>
                      <a:stretch>
                        <a:fillRect/>
                      </a:stretch>
                    </p:blipFill>
                    <p:spPr>
                      <a:xfrm>
                        <a:off x="1548986" y="4883442"/>
                        <a:ext cx="373382" cy="350544"/>
                      </a:xfrm>
                      <a:prstGeom prst="rect">
                        <a:avLst/>
                      </a:prstGeom>
                    </p:spPr>
                  </p:pic>
                  <p:grpSp>
                    <p:nvGrpSpPr>
                      <p:cNvPr id="205" name="Group 204">
                        <a:extLst>
                          <a:ext uri="{FF2B5EF4-FFF2-40B4-BE49-F238E27FC236}">
                            <a16:creationId xmlns:a16="http://schemas.microsoft.com/office/drawing/2014/main" id="{B906105F-2B81-B534-B50D-36438277174B}"/>
                          </a:ext>
                        </a:extLst>
                      </p:cNvPr>
                      <p:cNvGrpSpPr/>
                      <p:nvPr/>
                    </p:nvGrpSpPr>
                    <p:grpSpPr>
                      <a:xfrm>
                        <a:off x="1323280" y="4740617"/>
                        <a:ext cx="824865" cy="570180"/>
                        <a:chOff x="1242450" y="4740617"/>
                        <a:chExt cx="920385" cy="570180"/>
                      </a:xfrm>
                    </p:grpSpPr>
                    <p:sp>
                      <p:nvSpPr>
                        <p:cNvPr id="206" name="Freeform: Shape 205">
                          <a:extLst>
                            <a:ext uri="{FF2B5EF4-FFF2-40B4-BE49-F238E27FC236}">
                              <a16:creationId xmlns:a16="http://schemas.microsoft.com/office/drawing/2014/main" id="{7EDB6976-9848-976F-A5EE-CAD3C6635EAB}"/>
                            </a:ext>
                          </a:extLst>
                        </p:cNvPr>
                        <p:cNvSpPr>
                          <a:spLocks/>
                        </p:cNvSpPr>
                        <p:nvPr/>
                      </p:nvSpPr>
                      <p:spPr bwMode="auto">
                        <a:xfrm>
                          <a:off x="1315616" y="4740617"/>
                          <a:ext cx="773970" cy="570177"/>
                        </a:xfrm>
                        <a:custGeom>
                          <a:avLst/>
                          <a:gdLst>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534606 w 958033"/>
                            <a:gd name="connsiteY6" fmla="*/ 501949 h 705777"/>
                            <a:gd name="connsiteX7" fmla="*/ 424166 w 958033"/>
                            <a:gd name="connsiteY7" fmla="*/ 501949 h 705777"/>
                            <a:gd name="connsiteX8" fmla="*/ 424166 w 958033"/>
                            <a:gd name="connsiteY8" fmla="*/ 705777 h 705777"/>
                            <a:gd name="connsiteX9" fmla="*/ 0 w 958033"/>
                            <a:gd name="connsiteY9" fmla="*/ 705777 h 705777"/>
                            <a:gd name="connsiteX10" fmla="*/ 0 w 958033"/>
                            <a:gd name="connsiteY10" fmla="*/ 102267 h 705777"/>
                            <a:gd name="connsiteX11" fmla="*/ 200205 w 958033"/>
                            <a:gd name="connsiteY11" fmla="*/ 102267 h 705777"/>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424166 w 958033"/>
                            <a:gd name="connsiteY6" fmla="*/ 501949 h 705777"/>
                            <a:gd name="connsiteX7" fmla="*/ 424166 w 958033"/>
                            <a:gd name="connsiteY7" fmla="*/ 705777 h 705777"/>
                            <a:gd name="connsiteX8" fmla="*/ 0 w 958033"/>
                            <a:gd name="connsiteY8" fmla="*/ 705777 h 705777"/>
                            <a:gd name="connsiteX9" fmla="*/ 0 w 958033"/>
                            <a:gd name="connsiteY9" fmla="*/ 102267 h 705777"/>
                            <a:gd name="connsiteX10" fmla="*/ 200205 w 958033"/>
                            <a:gd name="connsiteY10" fmla="*/ 102267 h 705777"/>
                            <a:gd name="connsiteX11" fmla="*/ 200205 w 958033"/>
                            <a:gd name="connsiteY11" fmla="*/ 0 h 705777"/>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424166 w 958033"/>
                            <a:gd name="connsiteY6" fmla="*/ 705777 h 705777"/>
                            <a:gd name="connsiteX7" fmla="*/ 0 w 958033"/>
                            <a:gd name="connsiteY7" fmla="*/ 705777 h 705777"/>
                            <a:gd name="connsiteX8" fmla="*/ 0 w 958033"/>
                            <a:gd name="connsiteY8" fmla="*/ 102267 h 705777"/>
                            <a:gd name="connsiteX9" fmla="*/ 200205 w 958033"/>
                            <a:gd name="connsiteY9" fmla="*/ 102267 h 705777"/>
                            <a:gd name="connsiteX10" fmla="*/ 200205 w 958033"/>
                            <a:gd name="connsiteY10" fmla="*/ 0 h 705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8033" h="705777">
                              <a:moveTo>
                                <a:pt x="200205" y="0"/>
                              </a:moveTo>
                              <a:lnTo>
                                <a:pt x="757828" y="0"/>
                              </a:lnTo>
                              <a:lnTo>
                                <a:pt x="757828" y="102267"/>
                              </a:lnTo>
                              <a:lnTo>
                                <a:pt x="958033" y="102267"/>
                              </a:lnTo>
                              <a:lnTo>
                                <a:pt x="958033" y="705777"/>
                              </a:lnTo>
                              <a:lnTo>
                                <a:pt x="534606" y="705777"/>
                              </a:lnTo>
                              <a:lnTo>
                                <a:pt x="424166" y="705777"/>
                              </a:lnTo>
                              <a:lnTo>
                                <a:pt x="0" y="705777"/>
                              </a:lnTo>
                              <a:lnTo>
                                <a:pt x="0" y="102267"/>
                              </a:lnTo>
                              <a:lnTo>
                                <a:pt x="200205" y="102267"/>
                              </a:lnTo>
                              <a:lnTo>
                                <a:pt x="200205" y="0"/>
                              </a:lnTo>
                              <a:close/>
                            </a:path>
                          </a:pathLst>
                        </a:custGeom>
                        <a:noFill/>
                        <a:ln w="19050"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62460" tIns="81227" rIns="162460" bIns="81227" numCol="1" anchor="t" anchorCtr="0" compatLnSpc="1">
                          <a:prstTxWarp prst="textNoShape">
                            <a:avLst/>
                          </a:prstTxWarp>
                          <a:noAutofit/>
                        </a:bodyPr>
                        <a:lstStyle/>
                        <a:p>
                          <a:pPr marL="0" marR="0" lvl="0" indent="0" algn="l" defTabSz="1656663" rtl="0" eaLnBrk="1" fontAlgn="auto" latinLnBrk="0" hangingPunct="1">
                            <a:lnSpc>
                              <a:spcPct val="90000"/>
                            </a:lnSpc>
                            <a:spcBef>
                              <a:spcPts val="1065"/>
                            </a:spcBef>
                            <a:spcAft>
                              <a:spcPts val="0"/>
                            </a:spcAft>
                            <a:buClrTx/>
                            <a:buSzTx/>
                            <a:buFontTx/>
                            <a:buNone/>
                            <a:tabLst/>
                            <a:defRPr/>
                          </a:pPr>
                          <a:endParaRPr kumimoji="0" lang="en-US" sz="3200" b="1" i="0" u="none" strike="noStrike" kern="0" cap="none" spc="0" normalizeH="0" baseline="0" noProof="0">
                            <a:ln>
                              <a:noFill/>
                            </a:ln>
                            <a:gradFill>
                              <a:gsLst>
                                <a:gs pos="0">
                                  <a:srgbClr val="1A1A1A"/>
                                </a:gs>
                                <a:gs pos="100000">
                                  <a:srgbClr val="1A1A1A"/>
                                </a:gs>
                              </a:gsLst>
                              <a:lin ang="5400000" scaled="0"/>
                            </a:gradFill>
                            <a:effectLst/>
                            <a:uLnTx/>
                            <a:uFillTx/>
                            <a:latin typeface="Segoe UI Semibold"/>
                            <a:ea typeface="+mn-ea"/>
                            <a:cs typeface="+mn-cs"/>
                          </a:endParaRPr>
                        </a:p>
                      </p:txBody>
                    </p:sp>
                    <p:cxnSp>
                      <p:nvCxnSpPr>
                        <p:cNvPr id="207" name="Straight Connector 206">
                          <a:extLst>
                            <a:ext uri="{FF2B5EF4-FFF2-40B4-BE49-F238E27FC236}">
                              <a16:creationId xmlns:a16="http://schemas.microsoft.com/office/drawing/2014/main" id="{50A07A0B-8EA4-CEF3-1ABC-A37A8A4CC52D}"/>
                            </a:ext>
                          </a:extLst>
                        </p:cNvPr>
                        <p:cNvCxnSpPr>
                          <a:cxnSpLocks/>
                        </p:cNvCxnSpPr>
                        <p:nvPr/>
                      </p:nvCxnSpPr>
                      <p:spPr>
                        <a:xfrm>
                          <a:off x="1242450" y="5310797"/>
                          <a:ext cx="920385" cy="0"/>
                        </a:xfrm>
                        <a:prstGeom prst="line">
                          <a:avLst/>
                        </a:pr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cxnSp>
                  <p:nvCxnSpPr>
                    <p:cNvPr id="203" name="Straight Connector 202">
                      <a:extLst>
                        <a:ext uri="{FF2B5EF4-FFF2-40B4-BE49-F238E27FC236}">
                          <a16:creationId xmlns:a16="http://schemas.microsoft.com/office/drawing/2014/main" id="{DDDE8C11-37F7-FC16-4EFB-FC513B62B43B}"/>
                        </a:ext>
                      </a:extLst>
                    </p:cNvPr>
                    <p:cNvCxnSpPr>
                      <a:cxnSpLocks/>
                    </p:cNvCxnSpPr>
                    <p:nvPr/>
                  </p:nvCxnSpPr>
                  <p:spPr>
                    <a:xfrm>
                      <a:off x="3659424" y="4782822"/>
                      <a:ext cx="274143" cy="0"/>
                    </a:xfrm>
                    <a:prstGeom prst="line">
                      <a:avLst/>
                    </a:prstGeom>
                    <a:ln w="19050">
                      <a:solidFill>
                        <a:schemeClr val="tx2"/>
                      </a:solidFill>
                      <a:prstDash val="solid"/>
                      <a:headEnd type="arrow" w="sm" len="sm"/>
                      <a:tailEnd type="arrow" w="sm" len="sm"/>
                    </a:ln>
                  </p:spPr>
                  <p:style>
                    <a:lnRef idx="1">
                      <a:schemeClr val="accent1"/>
                    </a:lnRef>
                    <a:fillRef idx="0">
                      <a:schemeClr val="accent1"/>
                    </a:fillRef>
                    <a:effectRef idx="0">
                      <a:schemeClr val="accent1"/>
                    </a:effectRef>
                    <a:fontRef idx="minor">
                      <a:schemeClr val="tx1"/>
                    </a:fontRef>
                  </p:style>
                </p:cxnSp>
              </p:grpSp>
              <p:sp>
                <p:nvSpPr>
                  <p:cNvPr id="199" name="Rectangle: Rounded Corners 198">
                    <a:extLst>
                      <a:ext uri="{FF2B5EF4-FFF2-40B4-BE49-F238E27FC236}">
                        <a16:creationId xmlns:a16="http://schemas.microsoft.com/office/drawing/2014/main" id="{7B7E97F1-C571-B5CA-D419-7BA17D50230C}"/>
                      </a:ext>
                    </a:extLst>
                  </p:cNvPr>
                  <p:cNvSpPr/>
                  <p:nvPr/>
                </p:nvSpPr>
                <p:spPr bwMode="auto">
                  <a:xfrm>
                    <a:off x="9734441" y="2118464"/>
                    <a:ext cx="1120250" cy="446899"/>
                  </a:xfrm>
                  <a:prstGeom prst="roundRect">
                    <a:avLst/>
                  </a:prstGeom>
                  <a:noFill/>
                  <a:ln w="19050" cap="flat" cmpd="sng" algn="ctr">
                    <a:solidFill>
                      <a:srgbClr val="50E6FF"/>
                    </a:solidFill>
                    <a:prstDash val="solid"/>
                  </a:ln>
                  <a:effectLst/>
                </p:spPr>
                <p:txBody>
                  <a:bodyPr rtlCol="0" anchor="ctr"/>
                  <a:lstStyle/>
                  <a:p>
                    <a:pPr marL="0" marR="0" lvl="0" indent="0" algn="ctr" defTabSz="913879" rtl="0" eaLnBrk="1" fontAlgn="auto" latinLnBrk="0" hangingPunct="1">
                      <a:lnSpc>
                        <a:spcPct val="100000"/>
                      </a:lnSpc>
                      <a:spcBef>
                        <a:spcPts val="0"/>
                      </a:spcBef>
                      <a:spcAft>
                        <a:spcPts val="0"/>
                      </a:spcAft>
                      <a:buClrTx/>
                      <a:buSzTx/>
                      <a:buFontTx/>
                      <a:buNone/>
                      <a:tabLst/>
                      <a:defRPr/>
                    </a:pPr>
                    <a:endParaRPr kumimoji="0" lang="en-US" sz="1762" b="1" i="0" u="none" strike="noStrike" kern="0" cap="none" spc="0" normalizeH="0" baseline="0" noProof="0">
                      <a:ln>
                        <a:noFill/>
                      </a:ln>
                      <a:solidFill>
                        <a:srgbClr val="FFFFFF"/>
                      </a:solidFill>
                      <a:effectLst/>
                      <a:uLnTx/>
                      <a:uFillTx/>
                      <a:latin typeface="Segoe UI Semibold"/>
                      <a:ea typeface="+mn-ea"/>
                      <a:cs typeface="+mn-cs"/>
                    </a:endParaRPr>
                  </a:p>
                </p:txBody>
              </p:sp>
              <p:sp>
                <p:nvSpPr>
                  <p:cNvPr id="200" name="TextBox 199">
                    <a:extLst>
                      <a:ext uri="{FF2B5EF4-FFF2-40B4-BE49-F238E27FC236}">
                        <a16:creationId xmlns:a16="http://schemas.microsoft.com/office/drawing/2014/main" id="{521758E5-21D3-66E0-3272-53B66A5E91A7}"/>
                      </a:ext>
                    </a:extLst>
                  </p:cNvPr>
                  <p:cNvSpPr txBox="1"/>
                  <p:nvPr/>
                </p:nvSpPr>
                <p:spPr>
                  <a:xfrm>
                    <a:off x="10009960" y="2029077"/>
                    <a:ext cx="569213" cy="194877"/>
                  </a:xfrm>
                  <a:prstGeom prst="rect">
                    <a:avLst/>
                  </a:prstGeom>
                  <a:solidFill>
                    <a:srgbClr val="2F2F2F"/>
                  </a:solidFill>
                </p:spPr>
                <p:txBody>
                  <a:bodyPr wrap="square" lIns="0" tIns="0" rIns="0" bIns="0" rtlCol="0">
                    <a:spAutoFit/>
                  </a:bodyPr>
                  <a:lstStyle/>
                  <a:p>
                    <a:pPr marL="0" marR="0" lvl="0" indent="0" algn="ctr" defTabSz="913879" rtl="0" eaLnBrk="1" fontAlgn="auto" latinLnBrk="0" hangingPunct="1">
                      <a:lnSpc>
                        <a:spcPct val="90000"/>
                      </a:lnSpc>
                      <a:spcBef>
                        <a:spcPts val="0"/>
                      </a:spcBef>
                      <a:spcAft>
                        <a:spcPts val="588"/>
                      </a:spcAft>
                      <a:buClrTx/>
                      <a:buSzTx/>
                      <a:buFontTx/>
                      <a:buNone/>
                      <a:tabLst/>
                      <a:defRPr/>
                    </a:pPr>
                    <a:r>
                      <a:rPr kumimoji="0" lang="en-US" sz="1028" b="1" i="1" u="none" strike="noStrike" kern="1200" cap="none" spc="0" normalizeH="0" baseline="0" noProof="0" dirty="0">
                        <a:ln>
                          <a:noFill/>
                        </a:ln>
                        <a:solidFill>
                          <a:prstClr val="white"/>
                        </a:solidFill>
                        <a:effectLst/>
                        <a:uLnTx/>
                        <a:uFillTx/>
                        <a:latin typeface="Segoe UI Semibold"/>
                        <a:ea typeface="+mn-ea"/>
                        <a:cs typeface="+mn-cs"/>
                      </a:rPr>
                      <a:t>Zone 1</a:t>
                    </a:r>
                    <a:endParaRPr kumimoji="0" lang="en-US" sz="1800" b="1" i="1" u="none" strike="noStrike" kern="1200" cap="none" spc="0" normalizeH="0" baseline="0" noProof="0" dirty="0">
                      <a:ln>
                        <a:noFill/>
                      </a:ln>
                      <a:solidFill>
                        <a:prstClr val="white"/>
                      </a:solidFill>
                      <a:effectLst/>
                      <a:uLnTx/>
                      <a:uFillTx/>
                      <a:latin typeface="Segoe UI Semibold"/>
                      <a:ea typeface="+mn-ea"/>
                      <a:cs typeface="+mn-cs"/>
                    </a:endParaRPr>
                  </a:p>
                </p:txBody>
              </p:sp>
            </p:grpSp>
            <p:sp>
              <p:nvSpPr>
                <p:cNvPr id="197" name="TextBox 196">
                  <a:extLst>
                    <a:ext uri="{FF2B5EF4-FFF2-40B4-BE49-F238E27FC236}">
                      <a16:creationId xmlns:a16="http://schemas.microsoft.com/office/drawing/2014/main" id="{FF671D47-1C34-1ECC-E0CE-B049FD0C369A}"/>
                    </a:ext>
                  </a:extLst>
                </p:cNvPr>
                <p:cNvSpPr txBox="1"/>
                <p:nvPr/>
              </p:nvSpPr>
              <p:spPr>
                <a:xfrm>
                  <a:off x="8798937" y="7112930"/>
                  <a:ext cx="660940" cy="162865"/>
                </a:xfrm>
                <a:prstGeom prst="rect">
                  <a:avLst/>
                </a:prstGeom>
                <a:solidFill>
                  <a:srgbClr val="2F2F2F"/>
                </a:solidFill>
              </p:spPr>
              <p:txBody>
                <a:bodyPr wrap="square" lIns="0" tIns="0" rIns="0" bIns="0" rtlCol="0">
                  <a:spAutoFit/>
                </a:bodyPr>
                <a:lstStyle/>
                <a:p>
                  <a:pPr marL="0" marR="0" lvl="0" indent="0" algn="ctr" defTabSz="913962" rtl="0" eaLnBrk="1" fontAlgn="auto" latinLnBrk="0" hangingPunct="1">
                    <a:lnSpc>
                      <a:spcPct val="90000"/>
                    </a:lnSpc>
                    <a:spcBef>
                      <a:spcPts val="0"/>
                    </a:spcBef>
                    <a:spcAft>
                      <a:spcPts val="588"/>
                    </a:spcAft>
                    <a:buClrTx/>
                    <a:buSzTx/>
                    <a:buFontTx/>
                    <a:buNone/>
                    <a:tabLst/>
                    <a:defRPr/>
                  </a:pPr>
                  <a:r>
                    <a:rPr kumimoji="0" lang="en-US" sz="1176" b="1" i="0" u="none" strike="noStrike" kern="1200" cap="none" spc="0" normalizeH="0" baseline="0" noProof="0" dirty="0">
                      <a:ln>
                        <a:noFill/>
                      </a:ln>
                      <a:solidFill>
                        <a:prstClr val="white"/>
                      </a:solidFill>
                      <a:effectLst/>
                      <a:uLnTx/>
                      <a:uFillTx/>
                      <a:latin typeface="Segoe UI"/>
                      <a:ea typeface="+mn-ea"/>
                      <a:cs typeface="+mn-cs"/>
                    </a:rPr>
                    <a:t>Region 1</a:t>
                  </a:r>
                  <a:endParaRPr kumimoji="0" lang="en-US" sz="2353" b="1" i="0" u="none" strike="noStrike" kern="1200" cap="none" spc="0" normalizeH="0" baseline="0" noProof="0" dirty="0">
                    <a:ln>
                      <a:noFill/>
                    </a:ln>
                    <a:solidFill>
                      <a:prstClr val="white"/>
                    </a:solidFill>
                    <a:effectLst/>
                    <a:uLnTx/>
                    <a:uFillTx/>
                    <a:latin typeface="Segoe UI"/>
                    <a:ea typeface="+mn-ea"/>
                    <a:cs typeface="+mn-cs"/>
                  </a:endParaRPr>
                </a:p>
              </p:txBody>
            </p:sp>
          </p:grpSp>
          <p:grpSp>
            <p:nvGrpSpPr>
              <p:cNvPr id="188" name="Group 187">
                <a:extLst>
                  <a:ext uri="{FF2B5EF4-FFF2-40B4-BE49-F238E27FC236}">
                    <a16:creationId xmlns:a16="http://schemas.microsoft.com/office/drawing/2014/main" id="{B872142F-3FDF-551D-F3F1-C2EDE1FDF28F}"/>
                  </a:ext>
                </a:extLst>
              </p:cNvPr>
              <p:cNvGrpSpPr/>
              <p:nvPr/>
            </p:nvGrpSpPr>
            <p:grpSpPr>
              <a:xfrm>
                <a:off x="10128163" y="7080245"/>
                <a:ext cx="228600" cy="228600"/>
                <a:chOff x="1529358" y="2507698"/>
                <a:chExt cx="228600" cy="228600"/>
              </a:xfrm>
            </p:grpSpPr>
            <p:sp>
              <p:nvSpPr>
                <p:cNvPr id="189" name="Oval 5">
                  <a:extLst>
                    <a:ext uri="{FF2B5EF4-FFF2-40B4-BE49-F238E27FC236}">
                      <a16:creationId xmlns:a16="http://schemas.microsoft.com/office/drawing/2014/main" id="{E15EDC97-0D4C-C206-DF70-6614FFD40B33}"/>
                    </a:ext>
                  </a:extLst>
                </p:cNvPr>
                <p:cNvSpPr>
                  <a:spLocks noChangeArrowheads="1"/>
                </p:cNvSpPr>
                <p:nvPr/>
              </p:nvSpPr>
              <p:spPr bwMode="auto">
                <a:xfrm>
                  <a:off x="1529358" y="2507698"/>
                  <a:ext cx="228600" cy="228600"/>
                </a:xfrm>
                <a:prstGeom prst="ellipse">
                  <a:avLst/>
                </a:prstGeom>
                <a:solidFill>
                  <a:srgbClr val="C00000"/>
                </a:solidFill>
                <a:ln w="19050" cap="flat">
                  <a:noFill/>
                  <a:prstDash val="solid"/>
                  <a:miter lim="800000"/>
                  <a:headEnd/>
                  <a:tailEnd/>
                </a:ln>
              </p:spPr>
              <p:txBody>
                <a:bodyPr vert="horz" wrap="square" lIns="49394" tIns="24696" rIns="49394" bIns="24696" numCol="1" anchor="t" anchorCtr="0" compatLnSpc="1">
                  <a:prstTxWarp prst="textNoShape">
                    <a:avLst/>
                  </a:prstTxWarp>
                </a:bodyPr>
                <a:lstStyle/>
                <a:p>
                  <a:pPr marL="0" marR="0" lvl="0" indent="0" algn="l" defTabSz="503708"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000000"/>
                    </a:solidFill>
                    <a:effectLst/>
                    <a:uLnTx/>
                    <a:uFillTx/>
                    <a:latin typeface="Segoe UI"/>
                    <a:ea typeface="+mn-ea"/>
                    <a:cs typeface="+mn-cs"/>
                  </a:endParaRPr>
                </a:p>
              </p:txBody>
            </p:sp>
            <p:sp>
              <p:nvSpPr>
                <p:cNvPr id="190" name="LightningBolt_E945" title="Icon of a lightning bolt">
                  <a:extLst>
                    <a:ext uri="{FF2B5EF4-FFF2-40B4-BE49-F238E27FC236}">
                      <a16:creationId xmlns:a16="http://schemas.microsoft.com/office/drawing/2014/main" id="{D65F7604-28E3-E688-69D9-50671A498B5B}"/>
                    </a:ext>
                  </a:extLst>
                </p:cNvPr>
                <p:cNvSpPr>
                  <a:spLocks noChangeAspect="1"/>
                </p:cNvSpPr>
                <p:nvPr/>
              </p:nvSpPr>
              <p:spPr bwMode="auto">
                <a:xfrm>
                  <a:off x="1595504" y="2550057"/>
                  <a:ext cx="105856" cy="148380"/>
                </a:xfrm>
                <a:custGeom>
                  <a:avLst/>
                  <a:gdLst>
                    <a:gd name="T0" fmla="*/ 481 w 2961"/>
                    <a:gd name="T1" fmla="*/ 4132 h 4132"/>
                    <a:gd name="T2" fmla="*/ 2961 w 2961"/>
                    <a:gd name="T3" fmla="*/ 1653 h 4132"/>
                    <a:gd name="T4" fmla="*/ 1652 w 2961"/>
                    <a:gd name="T5" fmla="*/ 1653 h 4132"/>
                    <a:gd name="T6" fmla="*/ 2479 w 2961"/>
                    <a:gd name="T7" fmla="*/ 0 h 4132"/>
                    <a:gd name="T8" fmla="*/ 1239 w 2961"/>
                    <a:gd name="T9" fmla="*/ 0 h 4132"/>
                    <a:gd name="T10" fmla="*/ 0 w 2961"/>
                    <a:gd name="T11" fmla="*/ 2479 h 4132"/>
                    <a:gd name="T12" fmla="*/ 964 w 2961"/>
                    <a:gd name="T13" fmla="*/ 2479 h 4132"/>
                    <a:gd name="T14" fmla="*/ 137 w 2961"/>
                    <a:gd name="T15" fmla="*/ 4132 h 4132"/>
                    <a:gd name="T16" fmla="*/ 481 w 2961"/>
                    <a:gd name="T17" fmla="*/ 4132 h 4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61" h="4132">
                      <a:moveTo>
                        <a:pt x="481" y="4132"/>
                      </a:moveTo>
                      <a:lnTo>
                        <a:pt x="2961" y="1653"/>
                      </a:lnTo>
                      <a:lnTo>
                        <a:pt x="1652" y="1653"/>
                      </a:lnTo>
                      <a:lnTo>
                        <a:pt x="2479" y="0"/>
                      </a:lnTo>
                      <a:lnTo>
                        <a:pt x="1239" y="0"/>
                      </a:lnTo>
                      <a:lnTo>
                        <a:pt x="0" y="2479"/>
                      </a:lnTo>
                      <a:lnTo>
                        <a:pt x="964" y="2479"/>
                      </a:lnTo>
                      <a:lnTo>
                        <a:pt x="137" y="4132"/>
                      </a:lnTo>
                      <a:lnTo>
                        <a:pt x="481" y="4132"/>
                      </a:lnTo>
                      <a:close/>
                    </a:path>
                  </a:pathLst>
                </a:custGeom>
                <a:solidFill>
                  <a:schemeClr val="bg2"/>
                </a:solidFill>
                <a:ln w="19050" cap="sq">
                  <a:noFill/>
                  <a:prstDash val="solid"/>
                  <a:miter lim="800000"/>
                  <a:headEnd/>
                  <a:tailEnd/>
                </a:ln>
              </p:spPr>
              <p:txBody>
                <a:bodyPr vert="horz" wrap="square" lIns="49394" tIns="24696" rIns="49394" bIns="24696" numCol="1" anchor="t" anchorCtr="0" compatLnSpc="1">
                  <a:prstTxWarp prst="textNoShape">
                    <a:avLst/>
                  </a:prstTxWarp>
                </a:bodyPr>
                <a:lstStyle/>
                <a:p>
                  <a:pPr marL="0" marR="0" lvl="0" indent="0" algn="l" defTabSz="503708" rtl="0" eaLnBrk="1" fontAlgn="auto" latinLnBrk="0" hangingPunct="1">
                    <a:lnSpc>
                      <a:spcPct val="100000"/>
                    </a:lnSpc>
                    <a:spcBef>
                      <a:spcPts val="0"/>
                    </a:spcBef>
                    <a:spcAft>
                      <a:spcPts val="0"/>
                    </a:spcAft>
                    <a:buClrTx/>
                    <a:buSzTx/>
                    <a:buFontTx/>
                    <a:buNone/>
                    <a:tabLst/>
                    <a:defRPr/>
                  </a:pPr>
                  <a:endParaRPr kumimoji="0" lang="en-US" sz="294"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grpSp>
      <p:pic>
        <p:nvPicPr>
          <p:cNvPr id="257" name="Graphic 256">
            <a:extLst>
              <a:ext uri="{FF2B5EF4-FFF2-40B4-BE49-F238E27FC236}">
                <a16:creationId xmlns:a16="http://schemas.microsoft.com/office/drawing/2014/main" id="{6F48C6AC-283B-CE5E-9017-F8DCA940B7CA}"/>
              </a:ext>
            </a:extLst>
          </p:cNvPr>
          <p:cNvPicPr>
            <a:picLocks noChangeAspect="1"/>
          </p:cNvPicPr>
          <p:nvPr/>
        </p:nvPicPr>
        <p:blipFill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2236" r="36411"/>
          <a:stretch/>
        </p:blipFill>
        <p:spPr>
          <a:xfrm>
            <a:off x="1457086" y="5688473"/>
            <a:ext cx="456920" cy="744746"/>
          </a:xfrm>
          <a:prstGeom prst="rect">
            <a:avLst/>
          </a:prstGeom>
        </p:spPr>
      </p:pic>
      <p:grpSp>
        <p:nvGrpSpPr>
          <p:cNvPr id="258" name="Group 257">
            <a:extLst>
              <a:ext uri="{FF2B5EF4-FFF2-40B4-BE49-F238E27FC236}">
                <a16:creationId xmlns:a16="http://schemas.microsoft.com/office/drawing/2014/main" id="{0B9A9702-1525-DAB3-B2D7-5C786D2FCDD8}"/>
              </a:ext>
            </a:extLst>
          </p:cNvPr>
          <p:cNvGrpSpPr/>
          <p:nvPr/>
        </p:nvGrpSpPr>
        <p:grpSpPr>
          <a:xfrm>
            <a:off x="1798001" y="5968874"/>
            <a:ext cx="228600" cy="228600"/>
            <a:chOff x="1513658" y="6067698"/>
            <a:chExt cx="228600" cy="228600"/>
          </a:xfrm>
        </p:grpSpPr>
        <p:sp>
          <p:nvSpPr>
            <p:cNvPr id="259" name="Oval 5">
              <a:extLst>
                <a:ext uri="{FF2B5EF4-FFF2-40B4-BE49-F238E27FC236}">
                  <a16:creationId xmlns:a16="http://schemas.microsoft.com/office/drawing/2014/main" id="{23E87E88-DE3E-40B5-5B94-B46CD71CC966}"/>
                </a:ext>
              </a:extLst>
            </p:cNvPr>
            <p:cNvSpPr>
              <a:spLocks noChangeArrowheads="1"/>
            </p:cNvSpPr>
            <p:nvPr/>
          </p:nvSpPr>
          <p:spPr bwMode="auto">
            <a:xfrm>
              <a:off x="1513658" y="6067698"/>
              <a:ext cx="228600" cy="228600"/>
            </a:xfrm>
            <a:prstGeom prst="ellipse">
              <a:avLst/>
            </a:prstGeom>
            <a:solidFill>
              <a:srgbClr val="C00000"/>
            </a:solidFill>
            <a:ln w="19050" cap="flat">
              <a:noFill/>
              <a:prstDash val="solid"/>
              <a:miter lim="800000"/>
              <a:headEnd/>
              <a:tailEnd/>
            </a:ln>
          </p:spPr>
          <p:txBody>
            <a:bodyPr vert="horz" wrap="square" lIns="49394" tIns="24696" rIns="49394" bIns="24696" numCol="1" anchor="t" anchorCtr="0" compatLnSpc="1">
              <a:prstTxWarp prst="textNoShape">
                <a:avLst/>
              </a:prstTxWarp>
            </a:bodyPr>
            <a:lstStyle/>
            <a:p>
              <a:pPr marL="0" marR="0" lvl="0" indent="0" algn="l" defTabSz="503708"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000000"/>
                </a:solidFill>
                <a:effectLst/>
                <a:uLnTx/>
                <a:uFillTx/>
                <a:latin typeface="Segoe UI"/>
                <a:ea typeface="+mn-ea"/>
                <a:cs typeface="+mn-cs"/>
              </a:endParaRPr>
            </a:p>
          </p:txBody>
        </p:sp>
        <p:sp>
          <p:nvSpPr>
            <p:cNvPr id="260" name="LightningBolt_E945" title="Icon of a lightning bolt">
              <a:extLst>
                <a:ext uri="{FF2B5EF4-FFF2-40B4-BE49-F238E27FC236}">
                  <a16:creationId xmlns:a16="http://schemas.microsoft.com/office/drawing/2014/main" id="{B134FF7D-C255-16A6-00CF-10CB4CCEC6AC}"/>
                </a:ext>
              </a:extLst>
            </p:cNvPr>
            <p:cNvSpPr>
              <a:spLocks noChangeAspect="1"/>
            </p:cNvSpPr>
            <p:nvPr/>
          </p:nvSpPr>
          <p:spPr bwMode="auto">
            <a:xfrm>
              <a:off x="1579804" y="6110057"/>
              <a:ext cx="105856" cy="148380"/>
            </a:xfrm>
            <a:custGeom>
              <a:avLst/>
              <a:gdLst>
                <a:gd name="T0" fmla="*/ 481 w 2961"/>
                <a:gd name="T1" fmla="*/ 4132 h 4132"/>
                <a:gd name="T2" fmla="*/ 2961 w 2961"/>
                <a:gd name="T3" fmla="*/ 1653 h 4132"/>
                <a:gd name="T4" fmla="*/ 1652 w 2961"/>
                <a:gd name="T5" fmla="*/ 1653 h 4132"/>
                <a:gd name="T6" fmla="*/ 2479 w 2961"/>
                <a:gd name="T7" fmla="*/ 0 h 4132"/>
                <a:gd name="T8" fmla="*/ 1239 w 2961"/>
                <a:gd name="T9" fmla="*/ 0 h 4132"/>
                <a:gd name="T10" fmla="*/ 0 w 2961"/>
                <a:gd name="T11" fmla="*/ 2479 h 4132"/>
                <a:gd name="T12" fmla="*/ 964 w 2961"/>
                <a:gd name="T13" fmla="*/ 2479 h 4132"/>
                <a:gd name="T14" fmla="*/ 137 w 2961"/>
                <a:gd name="T15" fmla="*/ 4132 h 4132"/>
                <a:gd name="T16" fmla="*/ 481 w 2961"/>
                <a:gd name="T17" fmla="*/ 4132 h 4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61" h="4132">
                  <a:moveTo>
                    <a:pt x="481" y="4132"/>
                  </a:moveTo>
                  <a:lnTo>
                    <a:pt x="2961" y="1653"/>
                  </a:lnTo>
                  <a:lnTo>
                    <a:pt x="1652" y="1653"/>
                  </a:lnTo>
                  <a:lnTo>
                    <a:pt x="2479" y="0"/>
                  </a:lnTo>
                  <a:lnTo>
                    <a:pt x="1239" y="0"/>
                  </a:lnTo>
                  <a:lnTo>
                    <a:pt x="0" y="2479"/>
                  </a:lnTo>
                  <a:lnTo>
                    <a:pt x="964" y="2479"/>
                  </a:lnTo>
                  <a:lnTo>
                    <a:pt x="137" y="4132"/>
                  </a:lnTo>
                  <a:lnTo>
                    <a:pt x="481" y="4132"/>
                  </a:lnTo>
                  <a:close/>
                </a:path>
              </a:pathLst>
            </a:custGeom>
            <a:solidFill>
              <a:schemeClr val="bg2"/>
            </a:solidFill>
            <a:ln w="19050" cap="sq">
              <a:noFill/>
              <a:prstDash val="solid"/>
              <a:miter lim="800000"/>
              <a:headEnd/>
              <a:tailEnd/>
            </a:ln>
          </p:spPr>
          <p:txBody>
            <a:bodyPr vert="horz" wrap="square" lIns="49394" tIns="24696" rIns="49394" bIns="24696" numCol="1" anchor="t" anchorCtr="0" compatLnSpc="1">
              <a:prstTxWarp prst="textNoShape">
                <a:avLst/>
              </a:prstTxWarp>
            </a:bodyPr>
            <a:lstStyle/>
            <a:p>
              <a:pPr marL="0" marR="0" lvl="0" indent="0" algn="l" defTabSz="503708" rtl="0" eaLnBrk="1" fontAlgn="auto" latinLnBrk="0" hangingPunct="1">
                <a:lnSpc>
                  <a:spcPct val="100000"/>
                </a:lnSpc>
                <a:spcBef>
                  <a:spcPts val="0"/>
                </a:spcBef>
                <a:spcAft>
                  <a:spcPts val="0"/>
                </a:spcAft>
                <a:buClrTx/>
                <a:buSzTx/>
                <a:buFontTx/>
                <a:buNone/>
                <a:tabLst/>
                <a:defRPr/>
              </a:pPr>
              <a:endParaRPr kumimoji="0" lang="en-US" sz="294"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Tree>
    <p:extLst>
      <p:ext uri="{BB962C8B-B14F-4D97-AF65-F5344CB8AC3E}">
        <p14:creationId xmlns:p14="http://schemas.microsoft.com/office/powerpoint/2010/main" val="30688998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p:cTn id="7" dur="500" fill="hold"/>
                                        <p:tgtEl>
                                          <p:spTgt spid="31"/>
                                        </p:tgtEl>
                                        <p:attrNameLst>
                                          <p:attrName>ppt_w</p:attrName>
                                        </p:attrNameLst>
                                      </p:cBhvr>
                                      <p:tavLst>
                                        <p:tav tm="0">
                                          <p:val>
                                            <p:fltVal val="0"/>
                                          </p:val>
                                        </p:tav>
                                        <p:tav tm="100000">
                                          <p:val>
                                            <p:strVal val="#ppt_w"/>
                                          </p:val>
                                        </p:tav>
                                      </p:tavLst>
                                    </p:anim>
                                    <p:anim calcmode="lin" valueType="num">
                                      <p:cBhvr>
                                        <p:cTn id="8" dur="500" fill="hold"/>
                                        <p:tgtEl>
                                          <p:spTgt spid="31"/>
                                        </p:tgtEl>
                                        <p:attrNameLst>
                                          <p:attrName>ppt_h</p:attrName>
                                        </p:attrNameLst>
                                      </p:cBhvr>
                                      <p:tavLst>
                                        <p:tav tm="0">
                                          <p:val>
                                            <p:fltVal val="0"/>
                                          </p:val>
                                        </p:tav>
                                        <p:tav tm="100000">
                                          <p:val>
                                            <p:strVal val="#ppt_h"/>
                                          </p:val>
                                        </p:tav>
                                      </p:tavLst>
                                    </p:anim>
                                    <p:animEffect transition="in" filter="fade">
                                      <p:cBhvr>
                                        <p:cTn id="9" dur="500"/>
                                        <p:tgtEl>
                                          <p:spTgt spid="31"/>
                                        </p:tgtEl>
                                      </p:cBhvr>
                                    </p:animEffect>
                                  </p:childTnLst>
                                </p:cTn>
                              </p:par>
                              <p:par>
                                <p:cTn id="10" presetID="53" presetClass="entr" presetSubtype="16" fill="hold" nodeType="withEffect">
                                  <p:stCondLst>
                                    <p:cond delay="0"/>
                                  </p:stCondLst>
                                  <p:childTnLst>
                                    <p:set>
                                      <p:cBhvr>
                                        <p:cTn id="11" dur="1" fill="hold">
                                          <p:stCondLst>
                                            <p:cond delay="0"/>
                                          </p:stCondLst>
                                        </p:cTn>
                                        <p:tgtEl>
                                          <p:spTgt spid="34"/>
                                        </p:tgtEl>
                                        <p:attrNameLst>
                                          <p:attrName>style.visibility</p:attrName>
                                        </p:attrNameLst>
                                      </p:cBhvr>
                                      <p:to>
                                        <p:strVal val="visible"/>
                                      </p:to>
                                    </p:set>
                                    <p:anim calcmode="lin" valueType="num">
                                      <p:cBhvr>
                                        <p:cTn id="12" dur="500" fill="hold"/>
                                        <p:tgtEl>
                                          <p:spTgt spid="34"/>
                                        </p:tgtEl>
                                        <p:attrNameLst>
                                          <p:attrName>ppt_w</p:attrName>
                                        </p:attrNameLst>
                                      </p:cBhvr>
                                      <p:tavLst>
                                        <p:tav tm="0">
                                          <p:val>
                                            <p:fltVal val="0"/>
                                          </p:val>
                                        </p:tav>
                                        <p:tav tm="100000">
                                          <p:val>
                                            <p:strVal val="#ppt_w"/>
                                          </p:val>
                                        </p:tav>
                                      </p:tavLst>
                                    </p:anim>
                                    <p:anim calcmode="lin" valueType="num">
                                      <p:cBhvr>
                                        <p:cTn id="13" dur="500" fill="hold"/>
                                        <p:tgtEl>
                                          <p:spTgt spid="34"/>
                                        </p:tgtEl>
                                        <p:attrNameLst>
                                          <p:attrName>ppt_h</p:attrName>
                                        </p:attrNameLst>
                                      </p:cBhvr>
                                      <p:tavLst>
                                        <p:tav tm="0">
                                          <p:val>
                                            <p:fltVal val="0"/>
                                          </p:val>
                                        </p:tav>
                                        <p:tav tm="100000">
                                          <p:val>
                                            <p:strVal val="#ppt_h"/>
                                          </p:val>
                                        </p:tav>
                                      </p:tavLst>
                                    </p:anim>
                                    <p:animEffect transition="in" filter="fade">
                                      <p:cBhvr>
                                        <p:cTn id="14" dur="500"/>
                                        <p:tgtEl>
                                          <p:spTgt spid="34"/>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p:cTn id="17" dur="500" fill="hold"/>
                                        <p:tgtEl>
                                          <p:spTgt spid="30"/>
                                        </p:tgtEl>
                                        <p:attrNameLst>
                                          <p:attrName>ppt_w</p:attrName>
                                        </p:attrNameLst>
                                      </p:cBhvr>
                                      <p:tavLst>
                                        <p:tav tm="0">
                                          <p:val>
                                            <p:fltVal val="0"/>
                                          </p:val>
                                        </p:tav>
                                        <p:tav tm="100000">
                                          <p:val>
                                            <p:strVal val="#ppt_w"/>
                                          </p:val>
                                        </p:tav>
                                      </p:tavLst>
                                    </p:anim>
                                    <p:anim calcmode="lin" valueType="num">
                                      <p:cBhvr>
                                        <p:cTn id="18" dur="500" fill="hold"/>
                                        <p:tgtEl>
                                          <p:spTgt spid="30"/>
                                        </p:tgtEl>
                                        <p:attrNameLst>
                                          <p:attrName>ppt_h</p:attrName>
                                        </p:attrNameLst>
                                      </p:cBhvr>
                                      <p:tavLst>
                                        <p:tav tm="0">
                                          <p:val>
                                            <p:fltVal val="0"/>
                                          </p:val>
                                        </p:tav>
                                        <p:tav tm="100000">
                                          <p:val>
                                            <p:strVal val="#ppt_h"/>
                                          </p:val>
                                        </p:tav>
                                      </p:tavLst>
                                    </p:anim>
                                    <p:animEffect transition="in" filter="fade">
                                      <p:cBhvr>
                                        <p:cTn id="19" dur="500"/>
                                        <p:tgtEl>
                                          <p:spTgt spid="30"/>
                                        </p:tgtEl>
                                      </p:cBhvr>
                                    </p:animEffect>
                                  </p:childTnLst>
                                </p:cTn>
                              </p:par>
                            </p:childTnLst>
                          </p:cTn>
                        </p:par>
                      </p:childTnLst>
                    </p:cTn>
                  </p:par>
                  <p:par>
                    <p:cTn id="20" fill="hold">
                      <p:stCondLst>
                        <p:cond delay="indefinite"/>
                      </p:stCondLst>
                      <p:childTnLst>
                        <p:par>
                          <p:cTn id="21" fill="hold">
                            <p:stCondLst>
                              <p:cond delay="0"/>
                            </p:stCondLst>
                            <p:childTnLst>
                              <p:par>
                                <p:cTn id="22" presetID="53" presetClass="entr" presetSubtype="16" fill="hold" grpId="0" nodeType="clickEffect">
                                  <p:stCondLst>
                                    <p:cond delay="0"/>
                                  </p:stCondLst>
                                  <p:childTnLst>
                                    <p:set>
                                      <p:cBhvr>
                                        <p:cTn id="23" dur="1" fill="hold">
                                          <p:stCondLst>
                                            <p:cond delay="0"/>
                                          </p:stCondLst>
                                        </p:cTn>
                                        <p:tgtEl>
                                          <p:spTgt spid="5"/>
                                        </p:tgtEl>
                                        <p:attrNameLst>
                                          <p:attrName>style.visibility</p:attrName>
                                        </p:attrNameLst>
                                      </p:cBhvr>
                                      <p:to>
                                        <p:strVal val="visible"/>
                                      </p:to>
                                    </p:set>
                                    <p:anim calcmode="lin" valueType="num">
                                      <p:cBhvr>
                                        <p:cTn id="24" dur="500" fill="hold"/>
                                        <p:tgtEl>
                                          <p:spTgt spid="5"/>
                                        </p:tgtEl>
                                        <p:attrNameLst>
                                          <p:attrName>ppt_w</p:attrName>
                                        </p:attrNameLst>
                                      </p:cBhvr>
                                      <p:tavLst>
                                        <p:tav tm="0">
                                          <p:val>
                                            <p:fltVal val="0"/>
                                          </p:val>
                                        </p:tav>
                                        <p:tav tm="100000">
                                          <p:val>
                                            <p:strVal val="#ppt_w"/>
                                          </p:val>
                                        </p:tav>
                                      </p:tavLst>
                                    </p:anim>
                                    <p:anim calcmode="lin" valueType="num">
                                      <p:cBhvr>
                                        <p:cTn id="25" dur="500" fill="hold"/>
                                        <p:tgtEl>
                                          <p:spTgt spid="5"/>
                                        </p:tgtEl>
                                        <p:attrNameLst>
                                          <p:attrName>ppt_h</p:attrName>
                                        </p:attrNameLst>
                                      </p:cBhvr>
                                      <p:tavLst>
                                        <p:tav tm="0">
                                          <p:val>
                                            <p:fltVal val="0"/>
                                          </p:val>
                                        </p:tav>
                                        <p:tav tm="100000">
                                          <p:val>
                                            <p:strVal val="#ppt_h"/>
                                          </p:val>
                                        </p:tav>
                                      </p:tavLst>
                                    </p:anim>
                                    <p:animEffect transition="in" filter="fade">
                                      <p:cBhvr>
                                        <p:cTn id="26" dur="500"/>
                                        <p:tgtEl>
                                          <p:spTgt spid="5"/>
                                        </p:tgtEl>
                                      </p:cBhvr>
                                    </p:animEffect>
                                  </p:childTnLst>
                                </p:cTn>
                              </p:par>
                              <p:par>
                                <p:cTn id="27" presetID="53" presetClass="entr" presetSubtype="16" fill="hold" nodeType="withEffect">
                                  <p:stCondLst>
                                    <p:cond delay="0"/>
                                  </p:stCondLst>
                                  <p:childTnLst>
                                    <p:set>
                                      <p:cBhvr>
                                        <p:cTn id="28" dur="1" fill="hold">
                                          <p:stCondLst>
                                            <p:cond delay="0"/>
                                          </p:stCondLst>
                                        </p:cTn>
                                        <p:tgtEl>
                                          <p:spTgt spid="37"/>
                                        </p:tgtEl>
                                        <p:attrNameLst>
                                          <p:attrName>style.visibility</p:attrName>
                                        </p:attrNameLst>
                                      </p:cBhvr>
                                      <p:to>
                                        <p:strVal val="visible"/>
                                      </p:to>
                                    </p:set>
                                    <p:anim calcmode="lin" valueType="num">
                                      <p:cBhvr>
                                        <p:cTn id="29" dur="500" fill="hold"/>
                                        <p:tgtEl>
                                          <p:spTgt spid="37"/>
                                        </p:tgtEl>
                                        <p:attrNameLst>
                                          <p:attrName>ppt_w</p:attrName>
                                        </p:attrNameLst>
                                      </p:cBhvr>
                                      <p:tavLst>
                                        <p:tav tm="0">
                                          <p:val>
                                            <p:fltVal val="0"/>
                                          </p:val>
                                        </p:tav>
                                        <p:tav tm="100000">
                                          <p:val>
                                            <p:strVal val="#ppt_w"/>
                                          </p:val>
                                        </p:tav>
                                      </p:tavLst>
                                    </p:anim>
                                    <p:anim calcmode="lin" valueType="num">
                                      <p:cBhvr>
                                        <p:cTn id="30" dur="500" fill="hold"/>
                                        <p:tgtEl>
                                          <p:spTgt spid="37"/>
                                        </p:tgtEl>
                                        <p:attrNameLst>
                                          <p:attrName>ppt_h</p:attrName>
                                        </p:attrNameLst>
                                      </p:cBhvr>
                                      <p:tavLst>
                                        <p:tav tm="0">
                                          <p:val>
                                            <p:fltVal val="0"/>
                                          </p:val>
                                        </p:tav>
                                        <p:tav tm="100000">
                                          <p:val>
                                            <p:strVal val="#ppt_h"/>
                                          </p:val>
                                        </p:tav>
                                      </p:tavLst>
                                    </p:anim>
                                    <p:animEffect transition="in" filter="fade">
                                      <p:cBhvr>
                                        <p:cTn id="31" dur="500"/>
                                        <p:tgtEl>
                                          <p:spTgt spid="37"/>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grpId="0" nodeType="clickEffect">
                                  <p:stCondLst>
                                    <p:cond delay="0"/>
                                  </p:stCondLst>
                                  <p:childTnLst>
                                    <p:set>
                                      <p:cBhvr>
                                        <p:cTn id="35" dur="1" fill="hold">
                                          <p:stCondLst>
                                            <p:cond delay="0"/>
                                          </p:stCondLst>
                                        </p:cTn>
                                        <p:tgtEl>
                                          <p:spTgt spid="6"/>
                                        </p:tgtEl>
                                        <p:attrNameLst>
                                          <p:attrName>style.visibility</p:attrName>
                                        </p:attrNameLst>
                                      </p:cBhvr>
                                      <p:to>
                                        <p:strVal val="visible"/>
                                      </p:to>
                                    </p:set>
                                    <p:anim calcmode="lin" valueType="num">
                                      <p:cBhvr>
                                        <p:cTn id="36" dur="500" fill="hold"/>
                                        <p:tgtEl>
                                          <p:spTgt spid="6"/>
                                        </p:tgtEl>
                                        <p:attrNameLst>
                                          <p:attrName>ppt_w</p:attrName>
                                        </p:attrNameLst>
                                      </p:cBhvr>
                                      <p:tavLst>
                                        <p:tav tm="0">
                                          <p:val>
                                            <p:fltVal val="0"/>
                                          </p:val>
                                        </p:tav>
                                        <p:tav tm="100000">
                                          <p:val>
                                            <p:strVal val="#ppt_w"/>
                                          </p:val>
                                        </p:tav>
                                      </p:tavLst>
                                    </p:anim>
                                    <p:anim calcmode="lin" valueType="num">
                                      <p:cBhvr>
                                        <p:cTn id="37" dur="500" fill="hold"/>
                                        <p:tgtEl>
                                          <p:spTgt spid="6"/>
                                        </p:tgtEl>
                                        <p:attrNameLst>
                                          <p:attrName>ppt_h</p:attrName>
                                        </p:attrNameLst>
                                      </p:cBhvr>
                                      <p:tavLst>
                                        <p:tav tm="0">
                                          <p:val>
                                            <p:fltVal val="0"/>
                                          </p:val>
                                        </p:tav>
                                        <p:tav tm="100000">
                                          <p:val>
                                            <p:strVal val="#ppt_h"/>
                                          </p:val>
                                        </p:tav>
                                      </p:tavLst>
                                    </p:anim>
                                    <p:animEffect transition="in" filter="fade">
                                      <p:cBhvr>
                                        <p:cTn id="38" dur="500"/>
                                        <p:tgtEl>
                                          <p:spTgt spid="6"/>
                                        </p:tgtEl>
                                      </p:cBhvr>
                                    </p:animEffect>
                                  </p:childTnLst>
                                </p:cTn>
                              </p:par>
                              <p:par>
                                <p:cTn id="39" presetID="53" presetClass="entr" presetSubtype="16" fill="hold" nodeType="withEffect">
                                  <p:stCondLst>
                                    <p:cond delay="0"/>
                                  </p:stCondLst>
                                  <p:childTnLst>
                                    <p:set>
                                      <p:cBhvr>
                                        <p:cTn id="40" dur="1" fill="hold">
                                          <p:stCondLst>
                                            <p:cond delay="0"/>
                                          </p:stCondLst>
                                        </p:cTn>
                                        <p:tgtEl>
                                          <p:spTgt spid="53"/>
                                        </p:tgtEl>
                                        <p:attrNameLst>
                                          <p:attrName>style.visibility</p:attrName>
                                        </p:attrNameLst>
                                      </p:cBhvr>
                                      <p:to>
                                        <p:strVal val="visible"/>
                                      </p:to>
                                    </p:set>
                                    <p:anim calcmode="lin" valueType="num">
                                      <p:cBhvr>
                                        <p:cTn id="41" dur="500" fill="hold"/>
                                        <p:tgtEl>
                                          <p:spTgt spid="53"/>
                                        </p:tgtEl>
                                        <p:attrNameLst>
                                          <p:attrName>ppt_w</p:attrName>
                                        </p:attrNameLst>
                                      </p:cBhvr>
                                      <p:tavLst>
                                        <p:tav tm="0">
                                          <p:val>
                                            <p:fltVal val="0"/>
                                          </p:val>
                                        </p:tav>
                                        <p:tav tm="100000">
                                          <p:val>
                                            <p:strVal val="#ppt_w"/>
                                          </p:val>
                                        </p:tav>
                                      </p:tavLst>
                                    </p:anim>
                                    <p:anim calcmode="lin" valueType="num">
                                      <p:cBhvr>
                                        <p:cTn id="42" dur="500" fill="hold"/>
                                        <p:tgtEl>
                                          <p:spTgt spid="53"/>
                                        </p:tgtEl>
                                        <p:attrNameLst>
                                          <p:attrName>ppt_h</p:attrName>
                                        </p:attrNameLst>
                                      </p:cBhvr>
                                      <p:tavLst>
                                        <p:tav tm="0">
                                          <p:val>
                                            <p:fltVal val="0"/>
                                          </p:val>
                                        </p:tav>
                                        <p:tav tm="100000">
                                          <p:val>
                                            <p:strVal val="#ppt_h"/>
                                          </p:val>
                                        </p:tav>
                                      </p:tavLst>
                                    </p:anim>
                                    <p:animEffect transition="in" filter="fade">
                                      <p:cBhvr>
                                        <p:cTn id="43" dur="500"/>
                                        <p:tgtEl>
                                          <p:spTgt spid="53"/>
                                        </p:tgtEl>
                                      </p:cBhvr>
                                    </p:animEffect>
                                  </p:childTnLst>
                                </p:cTn>
                              </p:par>
                            </p:childTnLst>
                          </p:cTn>
                        </p:par>
                      </p:childTnLst>
                    </p:cTn>
                  </p:par>
                  <p:par>
                    <p:cTn id="44" fill="hold">
                      <p:stCondLst>
                        <p:cond delay="indefinite"/>
                      </p:stCondLst>
                      <p:childTnLst>
                        <p:par>
                          <p:cTn id="45" fill="hold">
                            <p:stCondLst>
                              <p:cond delay="0"/>
                            </p:stCondLst>
                            <p:childTnLst>
                              <p:par>
                                <p:cTn id="46" presetID="53" presetClass="entr" presetSubtype="16" fill="hold" nodeType="clickEffect">
                                  <p:stCondLst>
                                    <p:cond delay="0"/>
                                  </p:stCondLst>
                                  <p:childTnLst>
                                    <p:set>
                                      <p:cBhvr>
                                        <p:cTn id="47" dur="1" fill="hold">
                                          <p:stCondLst>
                                            <p:cond delay="0"/>
                                          </p:stCondLst>
                                        </p:cTn>
                                        <p:tgtEl>
                                          <p:spTgt spid="127"/>
                                        </p:tgtEl>
                                        <p:attrNameLst>
                                          <p:attrName>style.visibility</p:attrName>
                                        </p:attrNameLst>
                                      </p:cBhvr>
                                      <p:to>
                                        <p:strVal val="visible"/>
                                      </p:to>
                                    </p:set>
                                    <p:anim calcmode="lin" valueType="num">
                                      <p:cBhvr>
                                        <p:cTn id="48" dur="500" fill="hold"/>
                                        <p:tgtEl>
                                          <p:spTgt spid="127"/>
                                        </p:tgtEl>
                                        <p:attrNameLst>
                                          <p:attrName>ppt_w</p:attrName>
                                        </p:attrNameLst>
                                      </p:cBhvr>
                                      <p:tavLst>
                                        <p:tav tm="0">
                                          <p:val>
                                            <p:fltVal val="0"/>
                                          </p:val>
                                        </p:tav>
                                        <p:tav tm="100000">
                                          <p:val>
                                            <p:strVal val="#ppt_w"/>
                                          </p:val>
                                        </p:tav>
                                      </p:tavLst>
                                    </p:anim>
                                    <p:anim calcmode="lin" valueType="num">
                                      <p:cBhvr>
                                        <p:cTn id="49" dur="500" fill="hold"/>
                                        <p:tgtEl>
                                          <p:spTgt spid="127"/>
                                        </p:tgtEl>
                                        <p:attrNameLst>
                                          <p:attrName>ppt_h</p:attrName>
                                        </p:attrNameLst>
                                      </p:cBhvr>
                                      <p:tavLst>
                                        <p:tav tm="0">
                                          <p:val>
                                            <p:fltVal val="0"/>
                                          </p:val>
                                        </p:tav>
                                        <p:tav tm="100000">
                                          <p:val>
                                            <p:strVal val="#ppt_h"/>
                                          </p:val>
                                        </p:tav>
                                      </p:tavLst>
                                    </p:anim>
                                    <p:animEffect transition="in" filter="fade">
                                      <p:cBhvr>
                                        <p:cTn id="50" dur="500"/>
                                        <p:tgtEl>
                                          <p:spTgt spid="127"/>
                                        </p:tgtEl>
                                      </p:cBhvr>
                                    </p:animEffect>
                                  </p:childTnLst>
                                </p:cTn>
                              </p:par>
                              <p:par>
                                <p:cTn id="51" presetID="53" presetClass="entr" presetSubtype="16" fill="hold" grpId="0" nodeType="withEffect">
                                  <p:stCondLst>
                                    <p:cond delay="0"/>
                                  </p:stCondLst>
                                  <p:childTnLst>
                                    <p:set>
                                      <p:cBhvr>
                                        <p:cTn id="52" dur="1" fill="hold">
                                          <p:stCondLst>
                                            <p:cond delay="0"/>
                                          </p:stCondLst>
                                        </p:cTn>
                                        <p:tgtEl>
                                          <p:spTgt spid="4"/>
                                        </p:tgtEl>
                                        <p:attrNameLst>
                                          <p:attrName>style.visibility</p:attrName>
                                        </p:attrNameLst>
                                      </p:cBhvr>
                                      <p:to>
                                        <p:strVal val="visible"/>
                                      </p:to>
                                    </p:set>
                                    <p:anim calcmode="lin" valueType="num">
                                      <p:cBhvr>
                                        <p:cTn id="53" dur="500" fill="hold"/>
                                        <p:tgtEl>
                                          <p:spTgt spid="4"/>
                                        </p:tgtEl>
                                        <p:attrNameLst>
                                          <p:attrName>ppt_w</p:attrName>
                                        </p:attrNameLst>
                                      </p:cBhvr>
                                      <p:tavLst>
                                        <p:tav tm="0">
                                          <p:val>
                                            <p:fltVal val="0"/>
                                          </p:val>
                                        </p:tav>
                                        <p:tav tm="100000">
                                          <p:val>
                                            <p:strVal val="#ppt_w"/>
                                          </p:val>
                                        </p:tav>
                                      </p:tavLst>
                                    </p:anim>
                                    <p:anim calcmode="lin" valueType="num">
                                      <p:cBhvr>
                                        <p:cTn id="54" dur="500" fill="hold"/>
                                        <p:tgtEl>
                                          <p:spTgt spid="4"/>
                                        </p:tgtEl>
                                        <p:attrNameLst>
                                          <p:attrName>ppt_h</p:attrName>
                                        </p:attrNameLst>
                                      </p:cBhvr>
                                      <p:tavLst>
                                        <p:tav tm="0">
                                          <p:val>
                                            <p:fltVal val="0"/>
                                          </p:val>
                                        </p:tav>
                                        <p:tav tm="100000">
                                          <p:val>
                                            <p:strVal val="#ppt_h"/>
                                          </p:val>
                                        </p:tav>
                                      </p:tavLst>
                                    </p:anim>
                                    <p:animEffect transition="in" filter="fade">
                                      <p:cBhvr>
                                        <p:cTn id="55" dur="500"/>
                                        <p:tgtEl>
                                          <p:spTgt spid="4"/>
                                        </p:tgtEl>
                                      </p:cBhvr>
                                    </p:animEffect>
                                  </p:childTnLst>
                                </p:cTn>
                              </p:par>
                            </p:childTnLst>
                          </p:cTn>
                        </p:par>
                      </p:childTnLst>
                    </p:cTn>
                  </p:par>
                  <p:par>
                    <p:cTn id="56" fill="hold">
                      <p:stCondLst>
                        <p:cond delay="indefinite"/>
                      </p:stCondLst>
                      <p:childTnLst>
                        <p:par>
                          <p:cTn id="57" fill="hold">
                            <p:stCondLst>
                              <p:cond delay="0"/>
                            </p:stCondLst>
                            <p:childTnLst>
                              <p:par>
                                <p:cTn id="58" presetID="53" presetClass="entr" presetSubtype="16" fill="hold" grpId="0" nodeType="clickEffect">
                                  <p:stCondLst>
                                    <p:cond delay="0"/>
                                  </p:stCondLst>
                                  <p:childTnLst>
                                    <p:set>
                                      <p:cBhvr>
                                        <p:cTn id="59" dur="1" fill="hold">
                                          <p:stCondLst>
                                            <p:cond delay="0"/>
                                          </p:stCondLst>
                                        </p:cTn>
                                        <p:tgtEl>
                                          <p:spTgt spid="12"/>
                                        </p:tgtEl>
                                        <p:attrNameLst>
                                          <p:attrName>style.visibility</p:attrName>
                                        </p:attrNameLst>
                                      </p:cBhvr>
                                      <p:to>
                                        <p:strVal val="visible"/>
                                      </p:to>
                                    </p:set>
                                    <p:anim calcmode="lin" valueType="num">
                                      <p:cBhvr>
                                        <p:cTn id="60" dur="500" fill="hold"/>
                                        <p:tgtEl>
                                          <p:spTgt spid="12"/>
                                        </p:tgtEl>
                                        <p:attrNameLst>
                                          <p:attrName>ppt_w</p:attrName>
                                        </p:attrNameLst>
                                      </p:cBhvr>
                                      <p:tavLst>
                                        <p:tav tm="0">
                                          <p:val>
                                            <p:fltVal val="0"/>
                                          </p:val>
                                        </p:tav>
                                        <p:tav tm="100000">
                                          <p:val>
                                            <p:strVal val="#ppt_w"/>
                                          </p:val>
                                        </p:tav>
                                      </p:tavLst>
                                    </p:anim>
                                    <p:anim calcmode="lin" valueType="num">
                                      <p:cBhvr>
                                        <p:cTn id="61" dur="500" fill="hold"/>
                                        <p:tgtEl>
                                          <p:spTgt spid="12"/>
                                        </p:tgtEl>
                                        <p:attrNameLst>
                                          <p:attrName>ppt_h</p:attrName>
                                        </p:attrNameLst>
                                      </p:cBhvr>
                                      <p:tavLst>
                                        <p:tav tm="0">
                                          <p:val>
                                            <p:fltVal val="0"/>
                                          </p:val>
                                        </p:tav>
                                        <p:tav tm="100000">
                                          <p:val>
                                            <p:strVal val="#ppt_h"/>
                                          </p:val>
                                        </p:tav>
                                      </p:tavLst>
                                    </p:anim>
                                    <p:animEffect transition="in" filter="fade">
                                      <p:cBhvr>
                                        <p:cTn id="62" dur="500"/>
                                        <p:tgtEl>
                                          <p:spTgt spid="12"/>
                                        </p:tgtEl>
                                      </p:cBhvr>
                                    </p:animEffect>
                                  </p:childTnLst>
                                </p:cTn>
                              </p:par>
                              <p:par>
                                <p:cTn id="63" presetID="53" presetClass="entr" presetSubtype="16" fill="hold" grpId="0" nodeType="withEffect">
                                  <p:stCondLst>
                                    <p:cond delay="0"/>
                                  </p:stCondLst>
                                  <p:childTnLst>
                                    <p:set>
                                      <p:cBhvr>
                                        <p:cTn id="64" dur="1" fill="hold">
                                          <p:stCondLst>
                                            <p:cond delay="0"/>
                                          </p:stCondLst>
                                        </p:cTn>
                                        <p:tgtEl>
                                          <p:spTgt spid="10"/>
                                        </p:tgtEl>
                                        <p:attrNameLst>
                                          <p:attrName>style.visibility</p:attrName>
                                        </p:attrNameLst>
                                      </p:cBhvr>
                                      <p:to>
                                        <p:strVal val="visible"/>
                                      </p:to>
                                    </p:set>
                                    <p:anim calcmode="lin" valueType="num">
                                      <p:cBhvr>
                                        <p:cTn id="65" dur="500" fill="hold"/>
                                        <p:tgtEl>
                                          <p:spTgt spid="10"/>
                                        </p:tgtEl>
                                        <p:attrNameLst>
                                          <p:attrName>ppt_w</p:attrName>
                                        </p:attrNameLst>
                                      </p:cBhvr>
                                      <p:tavLst>
                                        <p:tav tm="0">
                                          <p:val>
                                            <p:fltVal val="0"/>
                                          </p:val>
                                        </p:tav>
                                        <p:tav tm="100000">
                                          <p:val>
                                            <p:strVal val="#ppt_w"/>
                                          </p:val>
                                        </p:tav>
                                      </p:tavLst>
                                    </p:anim>
                                    <p:anim calcmode="lin" valueType="num">
                                      <p:cBhvr>
                                        <p:cTn id="66" dur="500" fill="hold"/>
                                        <p:tgtEl>
                                          <p:spTgt spid="10"/>
                                        </p:tgtEl>
                                        <p:attrNameLst>
                                          <p:attrName>ppt_h</p:attrName>
                                        </p:attrNameLst>
                                      </p:cBhvr>
                                      <p:tavLst>
                                        <p:tav tm="0">
                                          <p:val>
                                            <p:fltVal val="0"/>
                                          </p:val>
                                        </p:tav>
                                        <p:tav tm="100000">
                                          <p:val>
                                            <p:strVal val="#ppt_h"/>
                                          </p:val>
                                        </p:tav>
                                      </p:tavLst>
                                    </p:anim>
                                    <p:animEffect transition="in" filter="fade">
                                      <p:cBhvr>
                                        <p:cTn id="67" dur="500"/>
                                        <p:tgtEl>
                                          <p:spTgt spid="10"/>
                                        </p:tgtEl>
                                      </p:cBhvr>
                                    </p:animEffect>
                                  </p:childTnLst>
                                </p:cTn>
                              </p:par>
                              <p:par>
                                <p:cTn id="68" presetID="53" presetClass="entr" presetSubtype="16" fill="hold" grpId="0" nodeType="withEffect">
                                  <p:stCondLst>
                                    <p:cond delay="0"/>
                                  </p:stCondLst>
                                  <p:childTnLst>
                                    <p:set>
                                      <p:cBhvr>
                                        <p:cTn id="69" dur="1" fill="hold">
                                          <p:stCondLst>
                                            <p:cond delay="0"/>
                                          </p:stCondLst>
                                        </p:cTn>
                                        <p:tgtEl>
                                          <p:spTgt spid="11"/>
                                        </p:tgtEl>
                                        <p:attrNameLst>
                                          <p:attrName>style.visibility</p:attrName>
                                        </p:attrNameLst>
                                      </p:cBhvr>
                                      <p:to>
                                        <p:strVal val="visible"/>
                                      </p:to>
                                    </p:set>
                                    <p:anim calcmode="lin" valueType="num">
                                      <p:cBhvr>
                                        <p:cTn id="70" dur="500" fill="hold"/>
                                        <p:tgtEl>
                                          <p:spTgt spid="11"/>
                                        </p:tgtEl>
                                        <p:attrNameLst>
                                          <p:attrName>ppt_w</p:attrName>
                                        </p:attrNameLst>
                                      </p:cBhvr>
                                      <p:tavLst>
                                        <p:tav tm="0">
                                          <p:val>
                                            <p:fltVal val="0"/>
                                          </p:val>
                                        </p:tav>
                                        <p:tav tm="100000">
                                          <p:val>
                                            <p:strVal val="#ppt_w"/>
                                          </p:val>
                                        </p:tav>
                                      </p:tavLst>
                                    </p:anim>
                                    <p:anim calcmode="lin" valueType="num">
                                      <p:cBhvr>
                                        <p:cTn id="71" dur="500" fill="hold"/>
                                        <p:tgtEl>
                                          <p:spTgt spid="11"/>
                                        </p:tgtEl>
                                        <p:attrNameLst>
                                          <p:attrName>ppt_h</p:attrName>
                                        </p:attrNameLst>
                                      </p:cBhvr>
                                      <p:tavLst>
                                        <p:tav tm="0">
                                          <p:val>
                                            <p:fltVal val="0"/>
                                          </p:val>
                                        </p:tav>
                                        <p:tav tm="100000">
                                          <p:val>
                                            <p:strVal val="#ppt_h"/>
                                          </p:val>
                                        </p:tav>
                                      </p:tavLst>
                                    </p:anim>
                                    <p:animEffect transition="in" filter="fade">
                                      <p:cBhvr>
                                        <p:cTn id="72" dur="500"/>
                                        <p:tgtEl>
                                          <p:spTgt spid="11"/>
                                        </p:tgtEl>
                                      </p:cBhvr>
                                    </p:animEffect>
                                  </p:childTnLst>
                                </p:cTn>
                              </p:par>
                              <p:par>
                                <p:cTn id="73" presetID="53" presetClass="entr" presetSubtype="16" fill="hold" grpId="0" nodeType="withEffect">
                                  <p:stCondLst>
                                    <p:cond delay="0"/>
                                  </p:stCondLst>
                                  <p:childTnLst>
                                    <p:set>
                                      <p:cBhvr>
                                        <p:cTn id="74" dur="1" fill="hold">
                                          <p:stCondLst>
                                            <p:cond delay="0"/>
                                          </p:stCondLst>
                                        </p:cTn>
                                        <p:tgtEl>
                                          <p:spTgt spid="13"/>
                                        </p:tgtEl>
                                        <p:attrNameLst>
                                          <p:attrName>style.visibility</p:attrName>
                                        </p:attrNameLst>
                                      </p:cBhvr>
                                      <p:to>
                                        <p:strVal val="visible"/>
                                      </p:to>
                                    </p:set>
                                    <p:anim calcmode="lin" valueType="num">
                                      <p:cBhvr>
                                        <p:cTn id="75" dur="500" fill="hold"/>
                                        <p:tgtEl>
                                          <p:spTgt spid="13"/>
                                        </p:tgtEl>
                                        <p:attrNameLst>
                                          <p:attrName>ppt_w</p:attrName>
                                        </p:attrNameLst>
                                      </p:cBhvr>
                                      <p:tavLst>
                                        <p:tav tm="0">
                                          <p:val>
                                            <p:fltVal val="0"/>
                                          </p:val>
                                        </p:tav>
                                        <p:tav tm="100000">
                                          <p:val>
                                            <p:strVal val="#ppt_w"/>
                                          </p:val>
                                        </p:tav>
                                      </p:tavLst>
                                    </p:anim>
                                    <p:anim calcmode="lin" valueType="num">
                                      <p:cBhvr>
                                        <p:cTn id="76" dur="500" fill="hold"/>
                                        <p:tgtEl>
                                          <p:spTgt spid="13"/>
                                        </p:tgtEl>
                                        <p:attrNameLst>
                                          <p:attrName>ppt_h</p:attrName>
                                        </p:attrNameLst>
                                      </p:cBhvr>
                                      <p:tavLst>
                                        <p:tav tm="0">
                                          <p:val>
                                            <p:fltVal val="0"/>
                                          </p:val>
                                        </p:tav>
                                        <p:tav tm="100000">
                                          <p:val>
                                            <p:strVal val="#ppt_h"/>
                                          </p:val>
                                        </p:tav>
                                      </p:tavLst>
                                    </p:anim>
                                    <p:animEffect transition="in" filter="fade">
                                      <p:cBhvr>
                                        <p:cTn id="77" dur="500"/>
                                        <p:tgtEl>
                                          <p:spTgt spid="13"/>
                                        </p:tgtEl>
                                      </p:cBhvr>
                                    </p:animEffect>
                                  </p:childTnLst>
                                </p:cTn>
                              </p:par>
                              <p:par>
                                <p:cTn id="78" presetID="53" presetClass="entr" presetSubtype="16" fill="hold" nodeType="withEffect">
                                  <p:stCondLst>
                                    <p:cond delay="0"/>
                                  </p:stCondLst>
                                  <p:childTnLst>
                                    <p:set>
                                      <p:cBhvr>
                                        <p:cTn id="79" dur="1" fill="hold">
                                          <p:stCondLst>
                                            <p:cond delay="0"/>
                                          </p:stCondLst>
                                        </p:cTn>
                                        <p:tgtEl>
                                          <p:spTgt spid="258"/>
                                        </p:tgtEl>
                                        <p:attrNameLst>
                                          <p:attrName>style.visibility</p:attrName>
                                        </p:attrNameLst>
                                      </p:cBhvr>
                                      <p:to>
                                        <p:strVal val="visible"/>
                                      </p:to>
                                    </p:set>
                                    <p:anim calcmode="lin" valueType="num">
                                      <p:cBhvr>
                                        <p:cTn id="80" dur="500" fill="hold"/>
                                        <p:tgtEl>
                                          <p:spTgt spid="258"/>
                                        </p:tgtEl>
                                        <p:attrNameLst>
                                          <p:attrName>ppt_w</p:attrName>
                                        </p:attrNameLst>
                                      </p:cBhvr>
                                      <p:tavLst>
                                        <p:tav tm="0">
                                          <p:val>
                                            <p:fltVal val="0"/>
                                          </p:val>
                                        </p:tav>
                                        <p:tav tm="100000">
                                          <p:val>
                                            <p:strVal val="#ppt_w"/>
                                          </p:val>
                                        </p:tav>
                                      </p:tavLst>
                                    </p:anim>
                                    <p:anim calcmode="lin" valueType="num">
                                      <p:cBhvr>
                                        <p:cTn id="81" dur="500" fill="hold"/>
                                        <p:tgtEl>
                                          <p:spTgt spid="258"/>
                                        </p:tgtEl>
                                        <p:attrNameLst>
                                          <p:attrName>ppt_h</p:attrName>
                                        </p:attrNameLst>
                                      </p:cBhvr>
                                      <p:tavLst>
                                        <p:tav tm="0">
                                          <p:val>
                                            <p:fltVal val="0"/>
                                          </p:val>
                                        </p:tav>
                                        <p:tav tm="100000">
                                          <p:val>
                                            <p:strVal val="#ppt_h"/>
                                          </p:val>
                                        </p:tav>
                                      </p:tavLst>
                                    </p:anim>
                                    <p:animEffect transition="in" filter="fade">
                                      <p:cBhvr>
                                        <p:cTn id="82" dur="500"/>
                                        <p:tgtEl>
                                          <p:spTgt spid="258"/>
                                        </p:tgtEl>
                                      </p:cBhvr>
                                    </p:animEffect>
                                  </p:childTnLst>
                                </p:cTn>
                              </p:par>
                              <p:par>
                                <p:cTn id="83" presetID="53" presetClass="entr" presetSubtype="16" fill="hold" nodeType="withEffect">
                                  <p:stCondLst>
                                    <p:cond delay="0"/>
                                  </p:stCondLst>
                                  <p:childTnLst>
                                    <p:set>
                                      <p:cBhvr>
                                        <p:cTn id="84" dur="1" fill="hold">
                                          <p:stCondLst>
                                            <p:cond delay="0"/>
                                          </p:stCondLst>
                                        </p:cTn>
                                        <p:tgtEl>
                                          <p:spTgt spid="257"/>
                                        </p:tgtEl>
                                        <p:attrNameLst>
                                          <p:attrName>style.visibility</p:attrName>
                                        </p:attrNameLst>
                                      </p:cBhvr>
                                      <p:to>
                                        <p:strVal val="visible"/>
                                      </p:to>
                                    </p:set>
                                    <p:anim calcmode="lin" valueType="num">
                                      <p:cBhvr>
                                        <p:cTn id="85" dur="500" fill="hold"/>
                                        <p:tgtEl>
                                          <p:spTgt spid="257"/>
                                        </p:tgtEl>
                                        <p:attrNameLst>
                                          <p:attrName>ppt_w</p:attrName>
                                        </p:attrNameLst>
                                      </p:cBhvr>
                                      <p:tavLst>
                                        <p:tav tm="0">
                                          <p:val>
                                            <p:fltVal val="0"/>
                                          </p:val>
                                        </p:tav>
                                        <p:tav tm="100000">
                                          <p:val>
                                            <p:strVal val="#ppt_w"/>
                                          </p:val>
                                        </p:tav>
                                      </p:tavLst>
                                    </p:anim>
                                    <p:anim calcmode="lin" valueType="num">
                                      <p:cBhvr>
                                        <p:cTn id="86" dur="500" fill="hold"/>
                                        <p:tgtEl>
                                          <p:spTgt spid="257"/>
                                        </p:tgtEl>
                                        <p:attrNameLst>
                                          <p:attrName>ppt_h</p:attrName>
                                        </p:attrNameLst>
                                      </p:cBhvr>
                                      <p:tavLst>
                                        <p:tav tm="0">
                                          <p:val>
                                            <p:fltVal val="0"/>
                                          </p:val>
                                        </p:tav>
                                        <p:tav tm="100000">
                                          <p:val>
                                            <p:strVal val="#ppt_h"/>
                                          </p:val>
                                        </p:tav>
                                      </p:tavLst>
                                    </p:anim>
                                    <p:animEffect transition="in" filter="fade">
                                      <p:cBhvr>
                                        <p:cTn id="87" dur="500"/>
                                        <p:tgtEl>
                                          <p:spTgt spid="257"/>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xit" presetSubtype="0" fill="hold" nodeType="clickEffect">
                                  <p:stCondLst>
                                    <p:cond delay="0"/>
                                  </p:stCondLst>
                                  <p:childTnLst>
                                    <p:animEffect transition="out" filter="fade">
                                      <p:cBhvr>
                                        <p:cTn id="91" dur="500"/>
                                        <p:tgtEl>
                                          <p:spTgt spid="34"/>
                                        </p:tgtEl>
                                      </p:cBhvr>
                                    </p:animEffect>
                                    <p:set>
                                      <p:cBhvr>
                                        <p:cTn id="92" dur="1" fill="hold">
                                          <p:stCondLst>
                                            <p:cond delay="499"/>
                                          </p:stCondLst>
                                        </p:cTn>
                                        <p:tgtEl>
                                          <p:spTgt spid="34"/>
                                        </p:tgtEl>
                                        <p:attrNameLst>
                                          <p:attrName>style.visibility</p:attrName>
                                        </p:attrNameLst>
                                      </p:cBhvr>
                                      <p:to>
                                        <p:strVal val="hidden"/>
                                      </p:to>
                                    </p:set>
                                  </p:childTnLst>
                                </p:cTn>
                              </p:par>
                              <p:par>
                                <p:cTn id="93" presetID="47" presetClass="entr" presetSubtype="0" fill="hold" grpId="0" nodeType="withEffect">
                                  <p:stCondLst>
                                    <p:cond delay="0"/>
                                  </p:stCondLst>
                                  <p:childTnLst>
                                    <p:set>
                                      <p:cBhvr>
                                        <p:cTn id="94" dur="1" fill="hold">
                                          <p:stCondLst>
                                            <p:cond delay="0"/>
                                          </p:stCondLst>
                                        </p:cTn>
                                        <p:tgtEl>
                                          <p:spTgt spid="16"/>
                                        </p:tgtEl>
                                        <p:attrNameLst>
                                          <p:attrName>style.visibility</p:attrName>
                                        </p:attrNameLst>
                                      </p:cBhvr>
                                      <p:to>
                                        <p:strVal val="visible"/>
                                      </p:to>
                                    </p:set>
                                    <p:animEffect transition="in" filter="fade">
                                      <p:cBhvr>
                                        <p:cTn id="95" dur="1000"/>
                                        <p:tgtEl>
                                          <p:spTgt spid="16"/>
                                        </p:tgtEl>
                                      </p:cBhvr>
                                    </p:animEffect>
                                    <p:anim calcmode="lin" valueType="num">
                                      <p:cBhvr>
                                        <p:cTn id="96" dur="1000" fill="hold"/>
                                        <p:tgtEl>
                                          <p:spTgt spid="16"/>
                                        </p:tgtEl>
                                        <p:attrNameLst>
                                          <p:attrName>ppt_x</p:attrName>
                                        </p:attrNameLst>
                                      </p:cBhvr>
                                      <p:tavLst>
                                        <p:tav tm="0">
                                          <p:val>
                                            <p:strVal val="#ppt_x"/>
                                          </p:val>
                                        </p:tav>
                                        <p:tav tm="100000">
                                          <p:val>
                                            <p:strVal val="#ppt_x"/>
                                          </p:val>
                                        </p:tav>
                                      </p:tavLst>
                                    </p:anim>
                                    <p:anim calcmode="lin" valueType="num">
                                      <p:cBhvr>
                                        <p:cTn id="97" dur="1000" fill="hold"/>
                                        <p:tgtEl>
                                          <p:spTgt spid="16"/>
                                        </p:tgtEl>
                                        <p:attrNameLst>
                                          <p:attrName>ppt_y</p:attrName>
                                        </p:attrNameLst>
                                      </p:cBhvr>
                                      <p:tavLst>
                                        <p:tav tm="0">
                                          <p:val>
                                            <p:strVal val="#ppt_y-.1"/>
                                          </p:val>
                                        </p:tav>
                                        <p:tav tm="100000">
                                          <p:val>
                                            <p:strVal val="#ppt_y"/>
                                          </p:val>
                                        </p:tav>
                                      </p:tavLst>
                                    </p:anim>
                                  </p:childTnLst>
                                </p:cTn>
                              </p:par>
                              <p:par>
                                <p:cTn id="98" presetID="53" presetClass="entr" presetSubtype="16" fill="hold" grpId="0" nodeType="withEffect">
                                  <p:stCondLst>
                                    <p:cond delay="0"/>
                                  </p:stCondLst>
                                  <p:childTnLst>
                                    <p:set>
                                      <p:cBhvr>
                                        <p:cTn id="99" dur="1" fill="hold">
                                          <p:stCondLst>
                                            <p:cond delay="0"/>
                                          </p:stCondLst>
                                        </p:cTn>
                                        <p:tgtEl>
                                          <p:spTgt spid="29"/>
                                        </p:tgtEl>
                                        <p:attrNameLst>
                                          <p:attrName>style.visibility</p:attrName>
                                        </p:attrNameLst>
                                      </p:cBhvr>
                                      <p:to>
                                        <p:strVal val="visible"/>
                                      </p:to>
                                    </p:set>
                                    <p:anim calcmode="lin" valueType="num">
                                      <p:cBhvr>
                                        <p:cTn id="100" dur="500" fill="hold"/>
                                        <p:tgtEl>
                                          <p:spTgt spid="29"/>
                                        </p:tgtEl>
                                        <p:attrNameLst>
                                          <p:attrName>ppt_w</p:attrName>
                                        </p:attrNameLst>
                                      </p:cBhvr>
                                      <p:tavLst>
                                        <p:tav tm="0">
                                          <p:val>
                                            <p:fltVal val="0"/>
                                          </p:val>
                                        </p:tav>
                                        <p:tav tm="100000">
                                          <p:val>
                                            <p:strVal val="#ppt_w"/>
                                          </p:val>
                                        </p:tav>
                                      </p:tavLst>
                                    </p:anim>
                                    <p:anim calcmode="lin" valueType="num">
                                      <p:cBhvr>
                                        <p:cTn id="101" dur="500" fill="hold"/>
                                        <p:tgtEl>
                                          <p:spTgt spid="29"/>
                                        </p:tgtEl>
                                        <p:attrNameLst>
                                          <p:attrName>ppt_h</p:attrName>
                                        </p:attrNameLst>
                                      </p:cBhvr>
                                      <p:tavLst>
                                        <p:tav tm="0">
                                          <p:val>
                                            <p:fltVal val="0"/>
                                          </p:val>
                                        </p:tav>
                                        <p:tav tm="100000">
                                          <p:val>
                                            <p:strVal val="#ppt_h"/>
                                          </p:val>
                                        </p:tav>
                                      </p:tavLst>
                                    </p:anim>
                                    <p:animEffect transition="in" filter="fade">
                                      <p:cBhvr>
                                        <p:cTn id="102" dur="500"/>
                                        <p:tgtEl>
                                          <p:spTgt spid="29"/>
                                        </p:tgtEl>
                                      </p:cBhvr>
                                    </p:animEffect>
                                  </p:childTnLst>
                                </p:cTn>
                              </p:par>
                            </p:childTnLst>
                          </p:cTn>
                        </p:par>
                      </p:childTnLst>
                    </p:cTn>
                  </p:par>
                  <p:par>
                    <p:cTn id="103" fill="hold">
                      <p:stCondLst>
                        <p:cond delay="indefinite"/>
                      </p:stCondLst>
                      <p:childTnLst>
                        <p:par>
                          <p:cTn id="104" fill="hold">
                            <p:stCondLst>
                              <p:cond delay="0"/>
                            </p:stCondLst>
                            <p:childTnLst>
                              <p:par>
                                <p:cTn id="105" presetID="10" presetClass="exit" presetSubtype="0" fill="hold" nodeType="clickEffect">
                                  <p:stCondLst>
                                    <p:cond delay="0"/>
                                  </p:stCondLst>
                                  <p:childTnLst>
                                    <p:animEffect transition="out" filter="fade">
                                      <p:cBhvr>
                                        <p:cTn id="106" dur="500"/>
                                        <p:tgtEl>
                                          <p:spTgt spid="37"/>
                                        </p:tgtEl>
                                      </p:cBhvr>
                                    </p:animEffect>
                                    <p:set>
                                      <p:cBhvr>
                                        <p:cTn id="107" dur="1" fill="hold">
                                          <p:stCondLst>
                                            <p:cond delay="499"/>
                                          </p:stCondLst>
                                        </p:cTn>
                                        <p:tgtEl>
                                          <p:spTgt spid="37"/>
                                        </p:tgtEl>
                                        <p:attrNameLst>
                                          <p:attrName>style.visibility</p:attrName>
                                        </p:attrNameLst>
                                      </p:cBhvr>
                                      <p:to>
                                        <p:strVal val="hidden"/>
                                      </p:to>
                                    </p:set>
                                  </p:childTnLst>
                                </p:cTn>
                              </p:par>
                              <p:par>
                                <p:cTn id="108" presetID="47" presetClass="entr" presetSubtype="0" fill="hold" grpId="0" nodeType="withEffect">
                                  <p:stCondLst>
                                    <p:cond delay="0"/>
                                  </p:stCondLst>
                                  <p:childTnLst>
                                    <p:set>
                                      <p:cBhvr>
                                        <p:cTn id="109" dur="1" fill="hold">
                                          <p:stCondLst>
                                            <p:cond delay="0"/>
                                          </p:stCondLst>
                                        </p:cTn>
                                        <p:tgtEl>
                                          <p:spTgt spid="15"/>
                                        </p:tgtEl>
                                        <p:attrNameLst>
                                          <p:attrName>style.visibility</p:attrName>
                                        </p:attrNameLst>
                                      </p:cBhvr>
                                      <p:to>
                                        <p:strVal val="visible"/>
                                      </p:to>
                                    </p:set>
                                    <p:animEffect transition="in" filter="fade">
                                      <p:cBhvr>
                                        <p:cTn id="110" dur="1000"/>
                                        <p:tgtEl>
                                          <p:spTgt spid="15"/>
                                        </p:tgtEl>
                                      </p:cBhvr>
                                    </p:animEffect>
                                    <p:anim calcmode="lin" valueType="num">
                                      <p:cBhvr>
                                        <p:cTn id="111" dur="1000" fill="hold"/>
                                        <p:tgtEl>
                                          <p:spTgt spid="15"/>
                                        </p:tgtEl>
                                        <p:attrNameLst>
                                          <p:attrName>ppt_x</p:attrName>
                                        </p:attrNameLst>
                                      </p:cBhvr>
                                      <p:tavLst>
                                        <p:tav tm="0">
                                          <p:val>
                                            <p:strVal val="#ppt_x"/>
                                          </p:val>
                                        </p:tav>
                                        <p:tav tm="100000">
                                          <p:val>
                                            <p:strVal val="#ppt_x"/>
                                          </p:val>
                                        </p:tav>
                                      </p:tavLst>
                                    </p:anim>
                                    <p:anim calcmode="lin" valueType="num">
                                      <p:cBhvr>
                                        <p:cTn id="112" dur="1000" fill="hold"/>
                                        <p:tgtEl>
                                          <p:spTgt spid="15"/>
                                        </p:tgtEl>
                                        <p:attrNameLst>
                                          <p:attrName>ppt_y</p:attrName>
                                        </p:attrNameLst>
                                      </p:cBhvr>
                                      <p:tavLst>
                                        <p:tav tm="0">
                                          <p:val>
                                            <p:strVal val="#ppt_y-.1"/>
                                          </p:val>
                                        </p:tav>
                                        <p:tav tm="100000">
                                          <p:val>
                                            <p:strVal val="#ppt_y"/>
                                          </p:val>
                                        </p:tav>
                                      </p:tavLst>
                                    </p:anim>
                                  </p:childTnLst>
                                </p:cTn>
                              </p:par>
                              <p:par>
                                <p:cTn id="113" presetID="10" presetClass="entr" presetSubtype="0" fill="hold" nodeType="withEffect">
                                  <p:stCondLst>
                                    <p:cond delay="0"/>
                                  </p:stCondLst>
                                  <p:childTnLst>
                                    <p:set>
                                      <p:cBhvr>
                                        <p:cTn id="114" dur="1" fill="hold">
                                          <p:stCondLst>
                                            <p:cond delay="0"/>
                                          </p:stCondLst>
                                        </p:cTn>
                                        <p:tgtEl>
                                          <p:spTgt spid="44"/>
                                        </p:tgtEl>
                                        <p:attrNameLst>
                                          <p:attrName>style.visibility</p:attrName>
                                        </p:attrNameLst>
                                      </p:cBhvr>
                                      <p:to>
                                        <p:strVal val="visible"/>
                                      </p:to>
                                    </p:set>
                                    <p:animEffect transition="in" filter="fade">
                                      <p:cBhvr>
                                        <p:cTn id="115" dur="500"/>
                                        <p:tgtEl>
                                          <p:spTgt spid="44"/>
                                        </p:tgtEl>
                                      </p:cBhvr>
                                    </p:animEffect>
                                  </p:childTnLst>
                                </p:cTn>
                              </p:par>
                              <p:par>
                                <p:cTn id="116" presetID="53" presetClass="entr" presetSubtype="16" fill="hold" grpId="0" nodeType="withEffect">
                                  <p:stCondLst>
                                    <p:cond delay="0"/>
                                  </p:stCondLst>
                                  <p:childTnLst>
                                    <p:set>
                                      <p:cBhvr>
                                        <p:cTn id="117" dur="1" fill="hold">
                                          <p:stCondLst>
                                            <p:cond delay="0"/>
                                          </p:stCondLst>
                                        </p:cTn>
                                        <p:tgtEl>
                                          <p:spTgt spid="28"/>
                                        </p:tgtEl>
                                        <p:attrNameLst>
                                          <p:attrName>style.visibility</p:attrName>
                                        </p:attrNameLst>
                                      </p:cBhvr>
                                      <p:to>
                                        <p:strVal val="visible"/>
                                      </p:to>
                                    </p:set>
                                    <p:anim calcmode="lin" valueType="num">
                                      <p:cBhvr>
                                        <p:cTn id="118" dur="500" fill="hold"/>
                                        <p:tgtEl>
                                          <p:spTgt spid="28"/>
                                        </p:tgtEl>
                                        <p:attrNameLst>
                                          <p:attrName>ppt_w</p:attrName>
                                        </p:attrNameLst>
                                      </p:cBhvr>
                                      <p:tavLst>
                                        <p:tav tm="0">
                                          <p:val>
                                            <p:fltVal val="0"/>
                                          </p:val>
                                        </p:tav>
                                        <p:tav tm="100000">
                                          <p:val>
                                            <p:strVal val="#ppt_w"/>
                                          </p:val>
                                        </p:tav>
                                      </p:tavLst>
                                    </p:anim>
                                    <p:anim calcmode="lin" valueType="num">
                                      <p:cBhvr>
                                        <p:cTn id="119" dur="500" fill="hold"/>
                                        <p:tgtEl>
                                          <p:spTgt spid="28"/>
                                        </p:tgtEl>
                                        <p:attrNameLst>
                                          <p:attrName>ppt_h</p:attrName>
                                        </p:attrNameLst>
                                      </p:cBhvr>
                                      <p:tavLst>
                                        <p:tav tm="0">
                                          <p:val>
                                            <p:fltVal val="0"/>
                                          </p:val>
                                        </p:tav>
                                        <p:tav tm="100000">
                                          <p:val>
                                            <p:strVal val="#ppt_h"/>
                                          </p:val>
                                        </p:tav>
                                      </p:tavLst>
                                    </p:anim>
                                    <p:animEffect transition="in" filter="fade">
                                      <p:cBhvr>
                                        <p:cTn id="120" dur="500"/>
                                        <p:tgtEl>
                                          <p:spTgt spid="28"/>
                                        </p:tgtEl>
                                      </p:cBhvr>
                                    </p:animEffect>
                                  </p:childTnLst>
                                </p:cTn>
                              </p:par>
                            </p:childTnLst>
                          </p:cTn>
                        </p:par>
                      </p:childTnLst>
                    </p:cTn>
                  </p:par>
                  <p:par>
                    <p:cTn id="121" fill="hold">
                      <p:stCondLst>
                        <p:cond delay="indefinite"/>
                      </p:stCondLst>
                      <p:childTnLst>
                        <p:par>
                          <p:cTn id="122" fill="hold">
                            <p:stCondLst>
                              <p:cond delay="0"/>
                            </p:stCondLst>
                            <p:childTnLst>
                              <p:par>
                                <p:cTn id="123" presetID="10" presetClass="exit" presetSubtype="0" fill="hold" nodeType="clickEffect">
                                  <p:stCondLst>
                                    <p:cond delay="0"/>
                                  </p:stCondLst>
                                  <p:childTnLst>
                                    <p:animEffect transition="out" filter="fade">
                                      <p:cBhvr>
                                        <p:cTn id="124" dur="500"/>
                                        <p:tgtEl>
                                          <p:spTgt spid="53"/>
                                        </p:tgtEl>
                                      </p:cBhvr>
                                    </p:animEffect>
                                    <p:set>
                                      <p:cBhvr>
                                        <p:cTn id="125" dur="1" fill="hold">
                                          <p:stCondLst>
                                            <p:cond delay="499"/>
                                          </p:stCondLst>
                                        </p:cTn>
                                        <p:tgtEl>
                                          <p:spTgt spid="53"/>
                                        </p:tgtEl>
                                        <p:attrNameLst>
                                          <p:attrName>style.visibility</p:attrName>
                                        </p:attrNameLst>
                                      </p:cBhvr>
                                      <p:to>
                                        <p:strVal val="hidden"/>
                                      </p:to>
                                    </p:set>
                                  </p:childTnLst>
                                </p:cTn>
                              </p:par>
                              <p:par>
                                <p:cTn id="126" presetID="47" presetClass="entr" presetSubtype="0" fill="hold" grpId="0" nodeType="withEffect">
                                  <p:stCondLst>
                                    <p:cond delay="0"/>
                                  </p:stCondLst>
                                  <p:childTnLst>
                                    <p:set>
                                      <p:cBhvr>
                                        <p:cTn id="127" dur="1" fill="hold">
                                          <p:stCondLst>
                                            <p:cond delay="0"/>
                                          </p:stCondLst>
                                        </p:cTn>
                                        <p:tgtEl>
                                          <p:spTgt spid="14"/>
                                        </p:tgtEl>
                                        <p:attrNameLst>
                                          <p:attrName>style.visibility</p:attrName>
                                        </p:attrNameLst>
                                      </p:cBhvr>
                                      <p:to>
                                        <p:strVal val="visible"/>
                                      </p:to>
                                    </p:set>
                                    <p:animEffect transition="in" filter="fade">
                                      <p:cBhvr>
                                        <p:cTn id="128" dur="1000"/>
                                        <p:tgtEl>
                                          <p:spTgt spid="14"/>
                                        </p:tgtEl>
                                      </p:cBhvr>
                                    </p:animEffect>
                                    <p:anim calcmode="lin" valueType="num">
                                      <p:cBhvr>
                                        <p:cTn id="129" dur="1000" fill="hold"/>
                                        <p:tgtEl>
                                          <p:spTgt spid="14"/>
                                        </p:tgtEl>
                                        <p:attrNameLst>
                                          <p:attrName>ppt_x</p:attrName>
                                        </p:attrNameLst>
                                      </p:cBhvr>
                                      <p:tavLst>
                                        <p:tav tm="0">
                                          <p:val>
                                            <p:strVal val="#ppt_x"/>
                                          </p:val>
                                        </p:tav>
                                        <p:tav tm="100000">
                                          <p:val>
                                            <p:strVal val="#ppt_x"/>
                                          </p:val>
                                        </p:tav>
                                      </p:tavLst>
                                    </p:anim>
                                    <p:anim calcmode="lin" valueType="num">
                                      <p:cBhvr>
                                        <p:cTn id="130" dur="1000" fill="hold"/>
                                        <p:tgtEl>
                                          <p:spTgt spid="14"/>
                                        </p:tgtEl>
                                        <p:attrNameLst>
                                          <p:attrName>ppt_y</p:attrName>
                                        </p:attrNameLst>
                                      </p:cBhvr>
                                      <p:tavLst>
                                        <p:tav tm="0">
                                          <p:val>
                                            <p:strVal val="#ppt_y-.1"/>
                                          </p:val>
                                        </p:tav>
                                        <p:tav tm="100000">
                                          <p:val>
                                            <p:strVal val="#ppt_y"/>
                                          </p:val>
                                        </p:tav>
                                      </p:tavLst>
                                    </p:anim>
                                  </p:childTnLst>
                                </p:cTn>
                              </p:par>
                              <p:par>
                                <p:cTn id="131" presetID="10" presetClass="entr" presetSubtype="0" fill="hold" nodeType="withEffect">
                                  <p:stCondLst>
                                    <p:cond delay="0"/>
                                  </p:stCondLst>
                                  <p:childTnLst>
                                    <p:set>
                                      <p:cBhvr>
                                        <p:cTn id="132" dur="1" fill="hold">
                                          <p:stCondLst>
                                            <p:cond delay="0"/>
                                          </p:stCondLst>
                                        </p:cTn>
                                        <p:tgtEl>
                                          <p:spTgt spid="71"/>
                                        </p:tgtEl>
                                        <p:attrNameLst>
                                          <p:attrName>style.visibility</p:attrName>
                                        </p:attrNameLst>
                                      </p:cBhvr>
                                      <p:to>
                                        <p:strVal val="visible"/>
                                      </p:to>
                                    </p:set>
                                    <p:animEffect transition="in" filter="fade">
                                      <p:cBhvr>
                                        <p:cTn id="133" dur="500"/>
                                        <p:tgtEl>
                                          <p:spTgt spid="71"/>
                                        </p:tgtEl>
                                      </p:cBhvr>
                                    </p:animEffect>
                                  </p:childTnLst>
                                </p:cTn>
                              </p:par>
                              <p:par>
                                <p:cTn id="134" presetID="53" presetClass="entr" presetSubtype="16" fill="hold" grpId="0" nodeType="withEffect">
                                  <p:stCondLst>
                                    <p:cond delay="0"/>
                                  </p:stCondLst>
                                  <p:childTnLst>
                                    <p:set>
                                      <p:cBhvr>
                                        <p:cTn id="135" dur="1" fill="hold">
                                          <p:stCondLst>
                                            <p:cond delay="0"/>
                                          </p:stCondLst>
                                        </p:cTn>
                                        <p:tgtEl>
                                          <p:spTgt spid="27"/>
                                        </p:tgtEl>
                                        <p:attrNameLst>
                                          <p:attrName>style.visibility</p:attrName>
                                        </p:attrNameLst>
                                      </p:cBhvr>
                                      <p:to>
                                        <p:strVal val="visible"/>
                                      </p:to>
                                    </p:set>
                                    <p:anim calcmode="lin" valueType="num">
                                      <p:cBhvr>
                                        <p:cTn id="136" dur="500" fill="hold"/>
                                        <p:tgtEl>
                                          <p:spTgt spid="27"/>
                                        </p:tgtEl>
                                        <p:attrNameLst>
                                          <p:attrName>ppt_w</p:attrName>
                                        </p:attrNameLst>
                                      </p:cBhvr>
                                      <p:tavLst>
                                        <p:tav tm="0">
                                          <p:val>
                                            <p:fltVal val="0"/>
                                          </p:val>
                                        </p:tav>
                                        <p:tav tm="100000">
                                          <p:val>
                                            <p:strVal val="#ppt_w"/>
                                          </p:val>
                                        </p:tav>
                                      </p:tavLst>
                                    </p:anim>
                                    <p:anim calcmode="lin" valueType="num">
                                      <p:cBhvr>
                                        <p:cTn id="137" dur="500" fill="hold"/>
                                        <p:tgtEl>
                                          <p:spTgt spid="27"/>
                                        </p:tgtEl>
                                        <p:attrNameLst>
                                          <p:attrName>ppt_h</p:attrName>
                                        </p:attrNameLst>
                                      </p:cBhvr>
                                      <p:tavLst>
                                        <p:tav tm="0">
                                          <p:val>
                                            <p:fltVal val="0"/>
                                          </p:val>
                                        </p:tav>
                                        <p:tav tm="100000">
                                          <p:val>
                                            <p:strVal val="#ppt_h"/>
                                          </p:val>
                                        </p:tav>
                                      </p:tavLst>
                                    </p:anim>
                                    <p:animEffect transition="in" filter="fade">
                                      <p:cBhvr>
                                        <p:cTn id="138" dur="500"/>
                                        <p:tgtEl>
                                          <p:spTgt spid="27"/>
                                        </p:tgtEl>
                                      </p:cBhvr>
                                    </p:animEffect>
                                  </p:childTnLst>
                                </p:cTn>
                              </p:par>
                            </p:childTnLst>
                          </p:cTn>
                        </p:par>
                      </p:childTnLst>
                    </p:cTn>
                  </p:par>
                  <p:par>
                    <p:cTn id="139" fill="hold">
                      <p:stCondLst>
                        <p:cond delay="indefinite"/>
                      </p:stCondLst>
                      <p:childTnLst>
                        <p:par>
                          <p:cTn id="140" fill="hold">
                            <p:stCondLst>
                              <p:cond delay="0"/>
                            </p:stCondLst>
                            <p:childTnLst>
                              <p:par>
                                <p:cTn id="141" presetID="10" presetClass="exit" presetSubtype="0" fill="hold" nodeType="clickEffect">
                                  <p:stCondLst>
                                    <p:cond delay="0"/>
                                  </p:stCondLst>
                                  <p:childTnLst>
                                    <p:animEffect transition="out" filter="fade">
                                      <p:cBhvr>
                                        <p:cTn id="142" dur="500"/>
                                        <p:tgtEl>
                                          <p:spTgt spid="127"/>
                                        </p:tgtEl>
                                      </p:cBhvr>
                                    </p:animEffect>
                                    <p:set>
                                      <p:cBhvr>
                                        <p:cTn id="143" dur="1" fill="hold">
                                          <p:stCondLst>
                                            <p:cond delay="499"/>
                                          </p:stCondLst>
                                        </p:cTn>
                                        <p:tgtEl>
                                          <p:spTgt spid="127"/>
                                        </p:tgtEl>
                                        <p:attrNameLst>
                                          <p:attrName>style.visibility</p:attrName>
                                        </p:attrNameLst>
                                      </p:cBhvr>
                                      <p:to>
                                        <p:strVal val="hidden"/>
                                      </p:to>
                                    </p:set>
                                  </p:childTnLst>
                                </p:cTn>
                              </p:par>
                              <p:par>
                                <p:cTn id="144" presetID="10" presetClass="entr" presetSubtype="0" fill="hold" nodeType="withEffect">
                                  <p:stCondLst>
                                    <p:cond delay="0"/>
                                  </p:stCondLst>
                                  <p:childTnLst>
                                    <p:set>
                                      <p:cBhvr>
                                        <p:cTn id="145" dur="1" fill="hold">
                                          <p:stCondLst>
                                            <p:cond delay="0"/>
                                          </p:stCondLst>
                                        </p:cTn>
                                        <p:tgtEl>
                                          <p:spTgt spid="183"/>
                                        </p:tgtEl>
                                        <p:attrNameLst>
                                          <p:attrName>style.visibility</p:attrName>
                                        </p:attrNameLst>
                                      </p:cBhvr>
                                      <p:to>
                                        <p:strVal val="visible"/>
                                      </p:to>
                                    </p:set>
                                    <p:animEffect transition="in" filter="fade">
                                      <p:cBhvr>
                                        <p:cTn id="146" dur="500"/>
                                        <p:tgtEl>
                                          <p:spTgt spid="183"/>
                                        </p:tgtEl>
                                      </p:cBhvr>
                                    </p:animEffect>
                                  </p:childTnLst>
                                </p:cTn>
                              </p:par>
                              <p:par>
                                <p:cTn id="147" presetID="53" presetClass="entr" presetSubtype="16" fill="hold" grpId="0" nodeType="withEffect">
                                  <p:stCondLst>
                                    <p:cond delay="0"/>
                                  </p:stCondLst>
                                  <p:childTnLst>
                                    <p:set>
                                      <p:cBhvr>
                                        <p:cTn id="148" dur="1" fill="hold">
                                          <p:stCondLst>
                                            <p:cond delay="0"/>
                                          </p:stCondLst>
                                        </p:cTn>
                                        <p:tgtEl>
                                          <p:spTgt spid="26"/>
                                        </p:tgtEl>
                                        <p:attrNameLst>
                                          <p:attrName>style.visibility</p:attrName>
                                        </p:attrNameLst>
                                      </p:cBhvr>
                                      <p:to>
                                        <p:strVal val="visible"/>
                                      </p:to>
                                    </p:set>
                                    <p:anim calcmode="lin" valueType="num">
                                      <p:cBhvr>
                                        <p:cTn id="149" dur="500" fill="hold"/>
                                        <p:tgtEl>
                                          <p:spTgt spid="26"/>
                                        </p:tgtEl>
                                        <p:attrNameLst>
                                          <p:attrName>ppt_w</p:attrName>
                                        </p:attrNameLst>
                                      </p:cBhvr>
                                      <p:tavLst>
                                        <p:tav tm="0">
                                          <p:val>
                                            <p:fltVal val="0"/>
                                          </p:val>
                                        </p:tav>
                                        <p:tav tm="100000">
                                          <p:val>
                                            <p:strVal val="#ppt_w"/>
                                          </p:val>
                                        </p:tav>
                                      </p:tavLst>
                                    </p:anim>
                                    <p:anim calcmode="lin" valueType="num">
                                      <p:cBhvr>
                                        <p:cTn id="150" dur="500" fill="hold"/>
                                        <p:tgtEl>
                                          <p:spTgt spid="26"/>
                                        </p:tgtEl>
                                        <p:attrNameLst>
                                          <p:attrName>ppt_h</p:attrName>
                                        </p:attrNameLst>
                                      </p:cBhvr>
                                      <p:tavLst>
                                        <p:tav tm="0">
                                          <p:val>
                                            <p:fltVal val="0"/>
                                          </p:val>
                                        </p:tav>
                                        <p:tav tm="100000">
                                          <p:val>
                                            <p:strVal val="#ppt_h"/>
                                          </p:val>
                                        </p:tav>
                                      </p:tavLst>
                                    </p:anim>
                                    <p:animEffect transition="in" filter="fade">
                                      <p:cBhvr>
                                        <p:cTn id="151" dur="500"/>
                                        <p:tgtEl>
                                          <p:spTgt spid="26"/>
                                        </p:tgtEl>
                                      </p:cBhvr>
                                    </p:animEffect>
                                  </p:childTnLst>
                                </p:cTn>
                              </p:par>
                            </p:childTnLst>
                          </p:cTn>
                        </p:par>
                      </p:childTnLst>
                    </p:cTn>
                  </p:par>
                  <p:par>
                    <p:cTn id="152" fill="hold">
                      <p:stCondLst>
                        <p:cond delay="indefinite"/>
                      </p:stCondLst>
                      <p:childTnLst>
                        <p:par>
                          <p:cTn id="153" fill="hold">
                            <p:stCondLst>
                              <p:cond delay="0"/>
                            </p:stCondLst>
                            <p:childTnLst>
                              <p:par>
                                <p:cTn id="154" presetID="10" presetClass="exit" presetSubtype="0" fill="hold" nodeType="clickEffect">
                                  <p:stCondLst>
                                    <p:cond delay="0"/>
                                  </p:stCondLst>
                                  <p:childTnLst>
                                    <p:animEffect transition="out" filter="fade">
                                      <p:cBhvr>
                                        <p:cTn id="155" dur="500"/>
                                        <p:tgtEl>
                                          <p:spTgt spid="258"/>
                                        </p:tgtEl>
                                      </p:cBhvr>
                                    </p:animEffect>
                                    <p:set>
                                      <p:cBhvr>
                                        <p:cTn id="156" dur="1" fill="hold">
                                          <p:stCondLst>
                                            <p:cond delay="499"/>
                                          </p:stCondLst>
                                        </p:cTn>
                                        <p:tgtEl>
                                          <p:spTgt spid="258"/>
                                        </p:tgtEl>
                                        <p:attrNameLst>
                                          <p:attrName>style.visibility</p:attrName>
                                        </p:attrNameLst>
                                      </p:cBhvr>
                                      <p:to>
                                        <p:strVal val="hidden"/>
                                      </p:to>
                                    </p:set>
                                  </p:childTnLst>
                                </p:cTn>
                              </p:par>
                              <p:par>
                                <p:cTn id="157" presetID="42" presetClass="entr" presetSubtype="0" fill="hold" grpId="0" nodeType="withEffect">
                                  <p:stCondLst>
                                    <p:cond delay="0"/>
                                  </p:stCondLst>
                                  <p:childTnLst>
                                    <p:set>
                                      <p:cBhvr>
                                        <p:cTn id="158" dur="1" fill="hold">
                                          <p:stCondLst>
                                            <p:cond delay="0"/>
                                          </p:stCondLst>
                                        </p:cTn>
                                        <p:tgtEl>
                                          <p:spTgt spid="20"/>
                                        </p:tgtEl>
                                        <p:attrNameLst>
                                          <p:attrName>style.visibility</p:attrName>
                                        </p:attrNameLst>
                                      </p:cBhvr>
                                      <p:to>
                                        <p:strVal val="visible"/>
                                      </p:to>
                                    </p:set>
                                    <p:animEffect transition="in" filter="fade">
                                      <p:cBhvr>
                                        <p:cTn id="159" dur="1000"/>
                                        <p:tgtEl>
                                          <p:spTgt spid="20"/>
                                        </p:tgtEl>
                                      </p:cBhvr>
                                    </p:animEffect>
                                    <p:anim calcmode="lin" valueType="num">
                                      <p:cBhvr>
                                        <p:cTn id="160" dur="1000" fill="hold"/>
                                        <p:tgtEl>
                                          <p:spTgt spid="20"/>
                                        </p:tgtEl>
                                        <p:attrNameLst>
                                          <p:attrName>ppt_x</p:attrName>
                                        </p:attrNameLst>
                                      </p:cBhvr>
                                      <p:tavLst>
                                        <p:tav tm="0">
                                          <p:val>
                                            <p:strVal val="#ppt_x"/>
                                          </p:val>
                                        </p:tav>
                                        <p:tav tm="100000">
                                          <p:val>
                                            <p:strVal val="#ppt_x"/>
                                          </p:val>
                                        </p:tav>
                                      </p:tavLst>
                                    </p:anim>
                                    <p:anim calcmode="lin" valueType="num">
                                      <p:cBhvr>
                                        <p:cTn id="161"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162" fill="hold">
                      <p:stCondLst>
                        <p:cond delay="indefinite"/>
                      </p:stCondLst>
                      <p:childTnLst>
                        <p:par>
                          <p:cTn id="163" fill="hold">
                            <p:stCondLst>
                              <p:cond delay="0"/>
                            </p:stCondLst>
                            <p:childTnLst>
                              <p:par>
                                <p:cTn id="164" presetID="10" presetClass="entr" presetSubtype="0" fill="hold" grpId="0" nodeType="clickEffect">
                                  <p:stCondLst>
                                    <p:cond delay="0"/>
                                  </p:stCondLst>
                                  <p:childTnLst>
                                    <p:set>
                                      <p:cBhvr>
                                        <p:cTn id="165" dur="1" fill="hold">
                                          <p:stCondLst>
                                            <p:cond delay="0"/>
                                          </p:stCondLst>
                                        </p:cTn>
                                        <p:tgtEl>
                                          <p:spTgt spid="25"/>
                                        </p:tgtEl>
                                        <p:attrNameLst>
                                          <p:attrName>style.visibility</p:attrName>
                                        </p:attrNameLst>
                                      </p:cBhvr>
                                      <p:to>
                                        <p:strVal val="visible"/>
                                      </p:to>
                                    </p:set>
                                    <p:animEffect transition="in" filter="fade">
                                      <p:cBhvr>
                                        <p:cTn id="166" dur="500"/>
                                        <p:tgtEl>
                                          <p:spTgt spid="25"/>
                                        </p:tgtEl>
                                      </p:cBhvr>
                                    </p:animEffect>
                                  </p:childTnLst>
                                </p:cTn>
                              </p:par>
                              <p:par>
                                <p:cTn id="167" presetID="10" presetClass="entr" presetSubtype="0" fill="hold" grpId="0" nodeType="withEffect">
                                  <p:stCondLst>
                                    <p:cond delay="0"/>
                                  </p:stCondLst>
                                  <p:childTnLst>
                                    <p:set>
                                      <p:cBhvr>
                                        <p:cTn id="168" dur="1" fill="hold">
                                          <p:stCondLst>
                                            <p:cond delay="0"/>
                                          </p:stCondLst>
                                        </p:cTn>
                                        <p:tgtEl>
                                          <p:spTgt spid="18"/>
                                        </p:tgtEl>
                                        <p:attrNameLst>
                                          <p:attrName>style.visibility</p:attrName>
                                        </p:attrNameLst>
                                      </p:cBhvr>
                                      <p:to>
                                        <p:strVal val="visible"/>
                                      </p:to>
                                    </p:set>
                                    <p:animEffect transition="in" filter="fade">
                                      <p:cBhvr>
                                        <p:cTn id="169" dur="500"/>
                                        <p:tgtEl>
                                          <p:spTgt spid="18"/>
                                        </p:tgtEl>
                                      </p:cBhvr>
                                    </p:animEffect>
                                  </p:childTnLst>
                                </p:cTn>
                              </p:par>
                              <p:par>
                                <p:cTn id="170" presetID="10" presetClass="entr" presetSubtype="0" fill="hold" grpId="0" nodeType="withEffect">
                                  <p:stCondLst>
                                    <p:cond delay="0"/>
                                  </p:stCondLst>
                                  <p:childTnLst>
                                    <p:set>
                                      <p:cBhvr>
                                        <p:cTn id="171" dur="1" fill="hold">
                                          <p:stCondLst>
                                            <p:cond delay="0"/>
                                          </p:stCondLst>
                                        </p:cTn>
                                        <p:tgtEl>
                                          <p:spTgt spid="19"/>
                                        </p:tgtEl>
                                        <p:attrNameLst>
                                          <p:attrName>style.visibility</p:attrName>
                                        </p:attrNameLst>
                                      </p:cBhvr>
                                      <p:to>
                                        <p:strVal val="visible"/>
                                      </p:to>
                                    </p:set>
                                    <p:animEffect transition="in" filter="fade">
                                      <p:cBhvr>
                                        <p:cTn id="172" dur="500"/>
                                        <p:tgtEl>
                                          <p:spTgt spid="19"/>
                                        </p:tgtEl>
                                      </p:cBhvr>
                                    </p:animEffect>
                                  </p:childTnLst>
                                </p:cTn>
                              </p:par>
                              <p:par>
                                <p:cTn id="173" presetID="10" presetClass="entr" presetSubtype="0" fill="hold" grpId="0" nodeType="withEffect">
                                  <p:stCondLst>
                                    <p:cond delay="0"/>
                                  </p:stCondLst>
                                  <p:childTnLst>
                                    <p:set>
                                      <p:cBhvr>
                                        <p:cTn id="174" dur="1" fill="hold">
                                          <p:stCondLst>
                                            <p:cond delay="0"/>
                                          </p:stCondLst>
                                        </p:cTn>
                                        <p:tgtEl>
                                          <p:spTgt spid="21"/>
                                        </p:tgtEl>
                                        <p:attrNameLst>
                                          <p:attrName>style.visibility</p:attrName>
                                        </p:attrNameLst>
                                      </p:cBhvr>
                                      <p:to>
                                        <p:strVal val="visible"/>
                                      </p:to>
                                    </p:set>
                                    <p:animEffect transition="in" filter="fade">
                                      <p:cBhvr>
                                        <p:cTn id="175"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10" grpId="0"/>
      <p:bldP spid="11" grpId="0"/>
      <p:bldP spid="12" grpId="0"/>
      <p:bldP spid="13" grpId="0"/>
      <p:bldP spid="14" grpId="0" animBg="1"/>
      <p:bldP spid="15" grpId="0" animBg="1"/>
      <p:bldP spid="16" grpId="0" animBg="1"/>
      <p:bldP spid="18" grpId="0"/>
      <p:bldP spid="19" grpId="0"/>
      <p:bldP spid="20" grpId="0" animBg="1"/>
      <p:bldP spid="21" grpId="0"/>
      <p:bldP spid="25" grpId="0"/>
      <p:bldP spid="26" grpId="0"/>
      <p:bldP spid="27" grpId="0"/>
      <p:bldP spid="28" grpId="0"/>
      <p:bldP spid="29" grpId="0"/>
      <p:bldP spid="3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86A9A4D-A91B-45E2-8B25-8167A4C010B2}"/>
              </a:ext>
            </a:extLst>
          </p:cNvPr>
          <p:cNvSpPr/>
          <p:nvPr/>
        </p:nvSpPr>
        <p:spPr bwMode="auto">
          <a:xfrm>
            <a:off x="1" y="0"/>
            <a:ext cx="12192000" cy="4967111"/>
          </a:xfrm>
          <a:prstGeom prst="rect">
            <a:avLst/>
          </a:prstGeom>
          <a:solidFill>
            <a:schemeClr val="accent6">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nb-NO" sz="2000" b="0" i="0" u="none" strike="noStrike" kern="1200" cap="none" spc="0" normalizeH="0" baseline="0" noProof="0" dirty="0" err="1">
              <a:ln>
                <a:noFill/>
              </a:ln>
              <a:solidFill>
                <a:srgbClr val="000000"/>
              </a:solidFill>
              <a:effectLst/>
              <a:uLnTx/>
              <a:uFillTx/>
              <a:latin typeface="Arial"/>
              <a:ea typeface="Segoe UI" pitchFamily="34" charset="0"/>
              <a:cs typeface="Segoe UI" pitchFamily="34" charset="0"/>
            </a:endParaRPr>
          </a:p>
        </p:txBody>
      </p:sp>
      <p:sp>
        <p:nvSpPr>
          <p:cNvPr id="2" name="Title 1">
            <a:extLst>
              <a:ext uri="{FF2B5EF4-FFF2-40B4-BE49-F238E27FC236}">
                <a16:creationId xmlns:a16="http://schemas.microsoft.com/office/drawing/2014/main" id="{4FE98B5C-48BE-4909-9F4A-A4186BB35065}"/>
              </a:ext>
            </a:extLst>
          </p:cNvPr>
          <p:cNvSpPr>
            <a:spLocks noGrp="1"/>
          </p:cNvSpPr>
          <p:nvPr>
            <p:ph type="title"/>
          </p:nvPr>
        </p:nvSpPr>
        <p:spPr>
          <a:xfrm>
            <a:off x="588263" y="5282240"/>
            <a:ext cx="11018520" cy="861774"/>
          </a:xfrm>
        </p:spPr>
        <p:txBody>
          <a:bodyPr>
            <a:normAutofit/>
          </a:bodyPr>
          <a:lstStyle/>
          <a:p>
            <a:r>
              <a:rPr lang="en-US" dirty="0"/>
              <a:t>Tier 4</a:t>
            </a:r>
            <a:br>
              <a:rPr lang="en-US" dirty="0"/>
            </a:br>
            <a:r>
              <a:rPr lang="en-US" sz="2000" dirty="0"/>
              <a:t>SLA 99% | RPO 24h | RTO 72h </a:t>
            </a:r>
            <a:endParaRPr lang="en-US" dirty="0"/>
          </a:p>
        </p:txBody>
      </p:sp>
      <p:pic>
        <p:nvPicPr>
          <p:cNvPr id="6" name="Picture 5">
            <a:extLst>
              <a:ext uri="{FF2B5EF4-FFF2-40B4-BE49-F238E27FC236}">
                <a16:creationId xmlns:a16="http://schemas.microsoft.com/office/drawing/2014/main" id="{65B560C1-49BD-42EF-BD14-9E44173F3473}"/>
              </a:ext>
            </a:extLst>
          </p:cNvPr>
          <p:cNvPicPr>
            <a:picLocks noChangeAspect="1"/>
          </p:cNvPicPr>
          <p:nvPr/>
        </p:nvPicPr>
        <p:blipFill>
          <a:blip r:embed="rId3"/>
          <a:stretch>
            <a:fillRect/>
          </a:stretch>
        </p:blipFill>
        <p:spPr>
          <a:xfrm>
            <a:off x="62089" y="718500"/>
            <a:ext cx="11901311" cy="3560453"/>
          </a:xfrm>
          <a:prstGeom prst="rect">
            <a:avLst/>
          </a:prstGeom>
        </p:spPr>
      </p:pic>
    </p:spTree>
    <p:extLst>
      <p:ext uri="{BB962C8B-B14F-4D97-AF65-F5344CB8AC3E}">
        <p14:creationId xmlns:p14="http://schemas.microsoft.com/office/powerpoint/2010/main" val="3344758870"/>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86A9A4D-A91B-45E2-8B25-8167A4C010B2}"/>
              </a:ext>
            </a:extLst>
          </p:cNvPr>
          <p:cNvSpPr/>
          <p:nvPr/>
        </p:nvSpPr>
        <p:spPr bwMode="auto">
          <a:xfrm>
            <a:off x="1" y="0"/>
            <a:ext cx="12192000" cy="4967111"/>
          </a:xfrm>
          <a:prstGeom prst="rect">
            <a:avLst/>
          </a:prstGeom>
          <a:solidFill>
            <a:schemeClr val="accent6">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nb-NO" sz="2000" b="0" i="0" u="none" strike="noStrike" kern="1200" cap="none" spc="0" normalizeH="0" baseline="0" noProof="0" dirty="0" err="1">
              <a:ln>
                <a:noFill/>
              </a:ln>
              <a:solidFill>
                <a:srgbClr val="000000"/>
              </a:solidFill>
              <a:effectLst/>
              <a:uLnTx/>
              <a:uFillTx/>
              <a:latin typeface="Arial"/>
              <a:ea typeface="Segoe UI" pitchFamily="34" charset="0"/>
              <a:cs typeface="Segoe UI" pitchFamily="34" charset="0"/>
            </a:endParaRPr>
          </a:p>
        </p:txBody>
      </p:sp>
      <p:sp>
        <p:nvSpPr>
          <p:cNvPr id="2" name="Title 1">
            <a:extLst>
              <a:ext uri="{FF2B5EF4-FFF2-40B4-BE49-F238E27FC236}">
                <a16:creationId xmlns:a16="http://schemas.microsoft.com/office/drawing/2014/main" id="{4FE98B5C-48BE-4909-9F4A-A4186BB35065}"/>
              </a:ext>
            </a:extLst>
          </p:cNvPr>
          <p:cNvSpPr>
            <a:spLocks noGrp="1"/>
          </p:cNvSpPr>
          <p:nvPr>
            <p:ph type="title"/>
          </p:nvPr>
        </p:nvSpPr>
        <p:spPr>
          <a:xfrm>
            <a:off x="588263" y="5282240"/>
            <a:ext cx="11018520" cy="861774"/>
          </a:xfrm>
        </p:spPr>
        <p:txBody>
          <a:bodyPr>
            <a:normAutofit/>
          </a:bodyPr>
          <a:lstStyle/>
          <a:p>
            <a:r>
              <a:rPr lang="en-US" dirty="0"/>
              <a:t>Tier 3</a:t>
            </a:r>
            <a:br>
              <a:rPr lang="en-US" dirty="0"/>
            </a:br>
            <a:r>
              <a:rPr lang="en-US" sz="2000" dirty="0"/>
              <a:t>SLA 99.95% | RPO 4h | RTO 8h</a:t>
            </a:r>
            <a:endParaRPr lang="en-US" dirty="0"/>
          </a:p>
        </p:txBody>
      </p:sp>
      <p:pic>
        <p:nvPicPr>
          <p:cNvPr id="4" name="Picture 3">
            <a:extLst>
              <a:ext uri="{FF2B5EF4-FFF2-40B4-BE49-F238E27FC236}">
                <a16:creationId xmlns:a16="http://schemas.microsoft.com/office/drawing/2014/main" id="{4AC8BBE8-217D-4ED0-B29E-44C9A82B9126}"/>
              </a:ext>
            </a:extLst>
          </p:cNvPr>
          <p:cNvPicPr>
            <a:picLocks noChangeAspect="1"/>
          </p:cNvPicPr>
          <p:nvPr/>
        </p:nvPicPr>
        <p:blipFill>
          <a:blip r:embed="rId3"/>
          <a:stretch>
            <a:fillRect/>
          </a:stretch>
        </p:blipFill>
        <p:spPr>
          <a:xfrm>
            <a:off x="174496" y="352878"/>
            <a:ext cx="11888346" cy="4309774"/>
          </a:xfrm>
          <a:prstGeom prst="rect">
            <a:avLst/>
          </a:prstGeom>
        </p:spPr>
      </p:pic>
    </p:spTree>
    <p:extLst>
      <p:ext uri="{BB962C8B-B14F-4D97-AF65-F5344CB8AC3E}">
        <p14:creationId xmlns:p14="http://schemas.microsoft.com/office/powerpoint/2010/main" val="1371212392"/>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86A9A4D-A91B-45E2-8B25-8167A4C010B2}"/>
              </a:ext>
            </a:extLst>
          </p:cNvPr>
          <p:cNvSpPr/>
          <p:nvPr/>
        </p:nvSpPr>
        <p:spPr bwMode="auto">
          <a:xfrm>
            <a:off x="1" y="0"/>
            <a:ext cx="12192000" cy="4967111"/>
          </a:xfrm>
          <a:prstGeom prst="rect">
            <a:avLst/>
          </a:prstGeom>
          <a:solidFill>
            <a:schemeClr val="accent6">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nb-NO" sz="2000" b="0" i="0" u="none" strike="noStrike" kern="1200" cap="none" spc="0" normalizeH="0" baseline="0" noProof="0" dirty="0" err="1">
              <a:ln>
                <a:noFill/>
              </a:ln>
              <a:solidFill>
                <a:srgbClr val="000000"/>
              </a:solidFill>
              <a:effectLst/>
              <a:uLnTx/>
              <a:uFillTx/>
              <a:latin typeface="Arial"/>
              <a:ea typeface="Segoe UI" pitchFamily="34" charset="0"/>
              <a:cs typeface="Segoe UI" pitchFamily="34" charset="0"/>
            </a:endParaRPr>
          </a:p>
        </p:txBody>
      </p:sp>
      <p:sp>
        <p:nvSpPr>
          <p:cNvPr id="2" name="Title 1">
            <a:extLst>
              <a:ext uri="{FF2B5EF4-FFF2-40B4-BE49-F238E27FC236}">
                <a16:creationId xmlns:a16="http://schemas.microsoft.com/office/drawing/2014/main" id="{4FE98B5C-48BE-4909-9F4A-A4186BB35065}"/>
              </a:ext>
            </a:extLst>
          </p:cNvPr>
          <p:cNvSpPr>
            <a:spLocks noGrp="1"/>
          </p:cNvSpPr>
          <p:nvPr>
            <p:ph type="title"/>
          </p:nvPr>
        </p:nvSpPr>
        <p:spPr>
          <a:xfrm>
            <a:off x="588263" y="5282240"/>
            <a:ext cx="11018520" cy="861774"/>
          </a:xfrm>
        </p:spPr>
        <p:txBody>
          <a:bodyPr>
            <a:normAutofit/>
          </a:bodyPr>
          <a:lstStyle/>
          <a:p>
            <a:r>
              <a:rPr lang="en-US" dirty="0"/>
              <a:t>Tier 2</a:t>
            </a:r>
            <a:br>
              <a:rPr lang="en-US" dirty="0"/>
            </a:br>
            <a:r>
              <a:rPr lang="en-US" sz="2000" dirty="0"/>
              <a:t>SLA 99.99% | RPO 30min | RTO 4h</a:t>
            </a:r>
            <a:endParaRPr lang="en-US" dirty="0"/>
          </a:p>
        </p:txBody>
      </p:sp>
      <p:pic>
        <p:nvPicPr>
          <p:cNvPr id="3" name="Picture 2">
            <a:extLst>
              <a:ext uri="{FF2B5EF4-FFF2-40B4-BE49-F238E27FC236}">
                <a16:creationId xmlns:a16="http://schemas.microsoft.com/office/drawing/2014/main" id="{3678B905-5ED6-42FE-B68F-E3B150D26C4C}"/>
              </a:ext>
            </a:extLst>
          </p:cNvPr>
          <p:cNvPicPr>
            <a:picLocks noChangeAspect="1"/>
          </p:cNvPicPr>
          <p:nvPr/>
        </p:nvPicPr>
        <p:blipFill>
          <a:blip r:embed="rId3"/>
          <a:stretch>
            <a:fillRect/>
          </a:stretch>
        </p:blipFill>
        <p:spPr>
          <a:xfrm>
            <a:off x="0" y="198830"/>
            <a:ext cx="11991975" cy="4494482"/>
          </a:xfrm>
          <a:prstGeom prst="rect">
            <a:avLst/>
          </a:prstGeom>
        </p:spPr>
      </p:pic>
    </p:spTree>
    <p:extLst>
      <p:ext uri="{BB962C8B-B14F-4D97-AF65-F5344CB8AC3E}">
        <p14:creationId xmlns:p14="http://schemas.microsoft.com/office/powerpoint/2010/main" val="2953797088"/>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86A9A4D-A91B-45E2-8B25-8167A4C010B2}"/>
              </a:ext>
            </a:extLst>
          </p:cNvPr>
          <p:cNvSpPr/>
          <p:nvPr/>
        </p:nvSpPr>
        <p:spPr bwMode="auto">
          <a:xfrm>
            <a:off x="1" y="0"/>
            <a:ext cx="12192000" cy="4967111"/>
          </a:xfrm>
          <a:prstGeom prst="rect">
            <a:avLst/>
          </a:prstGeom>
          <a:solidFill>
            <a:schemeClr val="accent6">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nb-NO" sz="2000" b="0" i="0" u="none" strike="noStrike" kern="1200" cap="none" spc="0" normalizeH="0" baseline="0" noProof="0" dirty="0" err="1">
              <a:ln>
                <a:noFill/>
              </a:ln>
              <a:solidFill>
                <a:srgbClr val="000000"/>
              </a:solidFill>
              <a:effectLst/>
              <a:uLnTx/>
              <a:uFillTx/>
              <a:latin typeface="Arial"/>
              <a:ea typeface="Segoe UI" pitchFamily="34" charset="0"/>
              <a:cs typeface="Segoe UI" pitchFamily="34" charset="0"/>
            </a:endParaRPr>
          </a:p>
        </p:txBody>
      </p:sp>
      <p:sp>
        <p:nvSpPr>
          <p:cNvPr id="2" name="Title 1">
            <a:extLst>
              <a:ext uri="{FF2B5EF4-FFF2-40B4-BE49-F238E27FC236}">
                <a16:creationId xmlns:a16="http://schemas.microsoft.com/office/drawing/2014/main" id="{4FE98B5C-48BE-4909-9F4A-A4186BB35065}"/>
              </a:ext>
            </a:extLst>
          </p:cNvPr>
          <p:cNvSpPr>
            <a:spLocks noGrp="1"/>
          </p:cNvSpPr>
          <p:nvPr>
            <p:ph type="title"/>
          </p:nvPr>
        </p:nvSpPr>
        <p:spPr>
          <a:xfrm>
            <a:off x="588263" y="5282240"/>
            <a:ext cx="11018520" cy="861774"/>
          </a:xfrm>
        </p:spPr>
        <p:txBody>
          <a:bodyPr>
            <a:normAutofit/>
          </a:bodyPr>
          <a:lstStyle/>
          <a:p>
            <a:r>
              <a:rPr lang="en-US" dirty="0"/>
              <a:t>Tier 1</a:t>
            </a:r>
            <a:br>
              <a:rPr lang="en-US" dirty="0"/>
            </a:br>
            <a:r>
              <a:rPr lang="en-US" sz="2000" dirty="0"/>
              <a:t>SLA 99.99% | RPO 5min | RTO 1h</a:t>
            </a:r>
            <a:endParaRPr lang="en-US" dirty="0"/>
          </a:p>
        </p:txBody>
      </p:sp>
      <p:pic>
        <p:nvPicPr>
          <p:cNvPr id="4" name="Picture 3">
            <a:extLst>
              <a:ext uri="{FF2B5EF4-FFF2-40B4-BE49-F238E27FC236}">
                <a16:creationId xmlns:a16="http://schemas.microsoft.com/office/drawing/2014/main" id="{640A40AB-20E0-4F37-A4E9-BF6C7672FEE6}"/>
              </a:ext>
            </a:extLst>
          </p:cNvPr>
          <p:cNvPicPr>
            <a:picLocks noChangeAspect="1"/>
          </p:cNvPicPr>
          <p:nvPr/>
        </p:nvPicPr>
        <p:blipFill>
          <a:blip r:embed="rId3"/>
          <a:stretch>
            <a:fillRect/>
          </a:stretch>
        </p:blipFill>
        <p:spPr>
          <a:xfrm>
            <a:off x="2736381" y="177320"/>
            <a:ext cx="6719238" cy="4612470"/>
          </a:xfrm>
          <a:prstGeom prst="rect">
            <a:avLst/>
          </a:prstGeom>
        </p:spPr>
      </p:pic>
    </p:spTree>
    <p:extLst>
      <p:ext uri="{BB962C8B-B14F-4D97-AF65-F5344CB8AC3E}">
        <p14:creationId xmlns:p14="http://schemas.microsoft.com/office/powerpoint/2010/main" val="545170933"/>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BB51B6F-A6B6-4C5C-87D8-20DB1C857613}"/>
              </a:ext>
            </a:extLst>
          </p:cNvPr>
          <p:cNvSpPr>
            <a:spLocks noGrp="1"/>
          </p:cNvSpPr>
          <p:nvPr>
            <p:ph type="title"/>
          </p:nvPr>
        </p:nvSpPr>
        <p:spPr/>
        <p:txBody>
          <a:bodyPr>
            <a:normAutofit/>
          </a:bodyPr>
          <a:lstStyle/>
          <a:p>
            <a:r>
              <a:rPr lang="en-US" dirty="0"/>
              <a:t>Cost Estimates</a:t>
            </a:r>
          </a:p>
        </p:txBody>
      </p:sp>
      <p:graphicFrame>
        <p:nvGraphicFramePr>
          <p:cNvPr id="2" name="Table 1">
            <a:extLst>
              <a:ext uri="{FF2B5EF4-FFF2-40B4-BE49-F238E27FC236}">
                <a16:creationId xmlns:a16="http://schemas.microsoft.com/office/drawing/2014/main" id="{A5150F6D-5921-0F57-91D9-E6C3DDE9986B}"/>
              </a:ext>
            </a:extLst>
          </p:cNvPr>
          <p:cNvGraphicFramePr>
            <a:graphicFrameLocks noGrp="1"/>
          </p:cNvGraphicFramePr>
          <p:nvPr>
            <p:extLst>
              <p:ext uri="{D42A27DB-BD31-4B8C-83A1-F6EECF244321}">
                <p14:modId xmlns:p14="http://schemas.microsoft.com/office/powerpoint/2010/main" val="763484152"/>
              </p:ext>
            </p:extLst>
          </p:nvPr>
        </p:nvGraphicFramePr>
        <p:xfrm>
          <a:off x="1738105" y="2317424"/>
          <a:ext cx="8715789" cy="3171814"/>
        </p:xfrm>
        <a:graphic>
          <a:graphicData uri="http://schemas.openxmlformats.org/drawingml/2006/table">
            <a:tbl>
              <a:tblPr firstRow="1">
                <a:tableStyleId>{073A0DAA-6AF3-43AB-8588-CEC1D06C72B9}</a:tableStyleId>
              </a:tblPr>
              <a:tblGrid>
                <a:gridCol w="1422454">
                  <a:extLst>
                    <a:ext uri="{9D8B030D-6E8A-4147-A177-3AD203B41FA5}">
                      <a16:colId xmlns:a16="http://schemas.microsoft.com/office/drawing/2014/main" val="3281392125"/>
                    </a:ext>
                  </a:extLst>
                </a:gridCol>
                <a:gridCol w="1406885">
                  <a:extLst>
                    <a:ext uri="{9D8B030D-6E8A-4147-A177-3AD203B41FA5}">
                      <a16:colId xmlns:a16="http://schemas.microsoft.com/office/drawing/2014/main" val="3386280532"/>
                    </a:ext>
                  </a:extLst>
                </a:gridCol>
                <a:gridCol w="1182940">
                  <a:extLst>
                    <a:ext uri="{9D8B030D-6E8A-4147-A177-3AD203B41FA5}">
                      <a16:colId xmlns:a16="http://schemas.microsoft.com/office/drawing/2014/main" val="933726796"/>
                    </a:ext>
                  </a:extLst>
                </a:gridCol>
                <a:gridCol w="1550735">
                  <a:extLst>
                    <a:ext uri="{9D8B030D-6E8A-4147-A177-3AD203B41FA5}">
                      <a16:colId xmlns:a16="http://schemas.microsoft.com/office/drawing/2014/main" val="127970412"/>
                    </a:ext>
                  </a:extLst>
                </a:gridCol>
                <a:gridCol w="1819275">
                  <a:extLst>
                    <a:ext uri="{9D8B030D-6E8A-4147-A177-3AD203B41FA5}">
                      <a16:colId xmlns:a16="http://schemas.microsoft.com/office/drawing/2014/main" val="2908653557"/>
                    </a:ext>
                  </a:extLst>
                </a:gridCol>
                <a:gridCol w="1333500">
                  <a:extLst>
                    <a:ext uri="{9D8B030D-6E8A-4147-A177-3AD203B41FA5}">
                      <a16:colId xmlns:a16="http://schemas.microsoft.com/office/drawing/2014/main" val="3844468514"/>
                    </a:ext>
                  </a:extLst>
                </a:gridCol>
              </a:tblGrid>
              <a:tr h="320489">
                <a:tc rowSpan="2">
                  <a:txBody>
                    <a:bodyPr/>
                    <a:lstStyle/>
                    <a:p>
                      <a:endParaRPr lang="nb-NO" sz="1600" dirty="0">
                        <a:solidFill>
                          <a:schemeClr val="bg1"/>
                        </a:solidFill>
                        <a:effectLst/>
                        <a:latin typeface="+mn-lt"/>
                        <a:cs typeface="Times New Roman" panose="02020603050405020304" pitchFamily="18" charset="0"/>
                      </a:endParaRPr>
                    </a:p>
                  </a:txBody>
                  <a:tcPr marL="51271" marR="51271" marT="0" marB="0">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gridSpan="5">
                  <a:txBody>
                    <a:bodyPr/>
                    <a:lstStyle/>
                    <a:p>
                      <a:pPr algn="ctr">
                        <a:lnSpc>
                          <a:spcPct val="107000"/>
                        </a:lnSpc>
                        <a:spcAft>
                          <a:spcPts val="800"/>
                        </a:spcAft>
                      </a:pPr>
                      <a:endParaRPr lang="nb-NO" sz="1600" dirty="0">
                        <a:solidFill>
                          <a:schemeClr val="bg1"/>
                        </a:solidFill>
                        <a:effectLst/>
                        <a:latin typeface="+mn-lt"/>
                        <a:ea typeface="Calibri" panose="020F0502020204030204" pitchFamily="34" charset="0"/>
                        <a:cs typeface="Times New Roman" panose="02020603050405020304" pitchFamily="18" charset="0"/>
                      </a:endParaRPr>
                    </a:p>
                  </a:txBody>
                  <a:tcPr marL="51271" marR="51271" marT="0" marB="0">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nb-NO"/>
                    </a:p>
                  </a:txBody>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val="2460595395"/>
                  </a:ext>
                </a:extLst>
              </a:tr>
              <a:tr h="550533">
                <a:tc vMerge="1">
                  <a:txBody>
                    <a:bodyPr/>
                    <a:lstStyle/>
                    <a:p>
                      <a:endParaRPr lang="nb-NO"/>
                    </a:p>
                  </a:txBody>
                  <a:tcPr/>
                </a:tc>
                <a:tc>
                  <a:txBody>
                    <a:bodyPr/>
                    <a:lstStyle/>
                    <a:p>
                      <a:pPr algn="ctr">
                        <a:lnSpc>
                          <a:spcPct val="107000"/>
                        </a:lnSpc>
                        <a:spcAft>
                          <a:spcPts val="800"/>
                        </a:spcAft>
                      </a:pPr>
                      <a:r>
                        <a:rPr lang="da-DK" sz="1600" dirty="0">
                          <a:solidFill>
                            <a:schemeClr val="bg1"/>
                          </a:solidFill>
                          <a:effectLst/>
                          <a:latin typeface="+mn-lt"/>
                        </a:rPr>
                        <a:t>Price USD</a:t>
                      </a:r>
                      <a:endParaRPr lang="nb-NO" sz="1600" dirty="0">
                        <a:solidFill>
                          <a:schemeClr val="bg1"/>
                        </a:solidFill>
                        <a:effectLst/>
                        <a:latin typeface="+mn-lt"/>
                        <a:ea typeface="Calibri" panose="020F0502020204030204" pitchFamily="34" charset="0"/>
                        <a:cs typeface="Times New Roman" panose="02020603050405020304" pitchFamily="18" charset="0"/>
                      </a:endParaRPr>
                    </a:p>
                  </a:txBody>
                  <a:tcPr marL="51271" marR="51271"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2F2F2F"/>
                    </a:solidFill>
                  </a:tcPr>
                </a:tc>
                <a:tc>
                  <a:txBody>
                    <a:bodyPr/>
                    <a:lstStyle/>
                    <a:p>
                      <a:pPr algn="ctr">
                        <a:lnSpc>
                          <a:spcPct val="107000"/>
                        </a:lnSpc>
                        <a:spcAft>
                          <a:spcPts val="800"/>
                        </a:spcAft>
                      </a:pPr>
                      <a:r>
                        <a:rPr lang="da-DK" sz="1600" dirty="0">
                          <a:solidFill>
                            <a:schemeClr val="bg1"/>
                          </a:solidFill>
                          <a:effectLst/>
                          <a:latin typeface="+mn-lt"/>
                        </a:rPr>
                        <a:t>Price NOK**</a:t>
                      </a:r>
                      <a:endParaRPr lang="nb-NO" sz="1600" dirty="0">
                        <a:solidFill>
                          <a:schemeClr val="bg1"/>
                        </a:solidFill>
                        <a:effectLst/>
                        <a:latin typeface="+mn-lt"/>
                        <a:ea typeface="Calibri" panose="020F0502020204030204" pitchFamily="34" charset="0"/>
                        <a:cs typeface="Times New Roman" panose="02020603050405020304" pitchFamily="18" charset="0"/>
                      </a:endParaRPr>
                    </a:p>
                  </a:txBody>
                  <a:tcPr marL="51271" marR="51271"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2F2F2F"/>
                    </a:solidFill>
                  </a:tcPr>
                </a:tc>
                <a:tc>
                  <a:txBody>
                    <a:bodyPr/>
                    <a:lstStyle/>
                    <a:p>
                      <a:pPr algn="ctr">
                        <a:lnSpc>
                          <a:spcPct val="107000"/>
                        </a:lnSpc>
                        <a:spcAft>
                          <a:spcPts val="800"/>
                        </a:spcAft>
                      </a:pPr>
                      <a:r>
                        <a:rPr lang="da-DK" sz="1600" dirty="0">
                          <a:solidFill>
                            <a:schemeClr val="bg1"/>
                          </a:solidFill>
                          <a:effectLst/>
                          <a:latin typeface="+mn-lt"/>
                        </a:rPr>
                        <a:t>With </a:t>
                      </a:r>
                      <a:r>
                        <a:rPr lang="da-DK" sz="1600" dirty="0" err="1">
                          <a:solidFill>
                            <a:schemeClr val="bg1"/>
                          </a:solidFill>
                          <a:effectLst/>
                          <a:latin typeface="+mn-lt"/>
                        </a:rPr>
                        <a:t>Gassco</a:t>
                      </a:r>
                      <a:r>
                        <a:rPr lang="da-DK" sz="1600" dirty="0">
                          <a:solidFill>
                            <a:schemeClr val="bg1"/>
                          </a:solidFill>
                          <a:effectLst/>
                          <a:latin typeface="+mn-lt"/>
                        </a:rPr>
                        <a:t> discount NOK</a:t>
                      </a:r>
                      <a:endParaRPr lang="nb-NO" sz="1600" dirty="0">
                        <a:solidFill>
                          <a:schemeClr val="bg1"/>
                        </a:solidFill>
                        <a:effectLst/>
                        <a:latin typeface="+mn-lt"/>
                        <a:ea typeface="Calibri" panose="020F0502020204030204" pitchFamily="34" charset="0"/>
                        <a:cs typeface="Times New Roman" panose="02020603050405020304" pitchFamily="18" charset="0"/>
                      </a:endParaRPr>
                    </a:p>
                  </a:txBody>
                  <a:tcPr marL="51271" marR="51271"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2F2F2F"/>
                    </a:solidFill>
                  </a:tcPr>
                </a:tc>
                <a:tc>
                  <a:txBody>
                    <a:bodyPr/>
                    <a:lstStyle/>
                    <a:p>
                      <a:pPr algn="ctr">
                        <a:lnSpc>
                          <a:spcPct val="107000"/>
                        </a:lnSpc>
                        <a:spcAft>
                          <a:spcPts val="800"/>
                        </a:spcAft>
                      </a:pPr>
                      <a:r>
                        <a:rPr lang="en-US" sz="1600" dirty="0">
                          <a:solidFill>
                            <a:schemeClr val="bg1"/>
                          </a:solidFill>
                          <a:effectLst/>
                          <a:latin typeface="+mn-lt"/>
                        </a:rPr>
                        <a:t>Price increase to next tier NOK</a:t>
                      </a:r>
                      <a:endParaRPr lang="nb-NO" sz="1600" dirty="0">
                        <a:solidFill>
                          <a:schemeClr val="bg1"/>
                        </a:solidFill>
                        <a:effectLst/>
                        <a:latin typeface="+mn-lt"/>
                        <a:ea typeface="Calibri" panose="020F0502020204030204" pitchFamily="34" charset="0"/>
                        <a:cs typeface="Times New Roman" panose="02020603050405020304" pitchFamily="18" charset="0"/>
                      </a:endParaRPr>
                    </a:p>
                  </a:txBody>
                  <a:tcPr marL="51271" marR="51271"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2F2F2F"/>
                    </a:solidFill>
                  </a:tcPr>
                </a:tc>
                <a:tc>
                  <a:txBody>
                    <a:bodyPr/>
                    <a:lstStyle/>
                    <a:p>
                      <a:pPr algn="ctr">
                        <a:lnSpc>
                          <a:spcPct val="107000"/>
                        </a:lnSpc>
                        <a:spcAft>
                          <a:spcPts val="800"/>
                        </a:spcAft>
                      </a:pPr>
                      <a:r>
                        <a:rPr lang="en-US" sz="1600" dirty="0">
                          <a:solidFill>
                            <a:schemeClr val="bg1"/>
                          </a:solidFill>
                          <a:effectLst/>
                          <a:latin typeface="+mn-lt"/>
                        </a:rPr>
                        <a:t>Increase in % to next tier</a:t>
                      </a:r>
                      <a:endParaRPr lang="nb-NO" sz="1600" dirty="0">
                        <a:solidFill>
                          <a:schemeClr val="bg1"/>
                        </a:solidFill>
                        <a:effectLst/>
                        <a:latin typeface="+mn-lt"/>
                        <a:ea typeface="Calibri" panose="020F0502020204030204" pitchFamily="34" charset="0"/>
                        <a:cs typeface="Times New Roman" panose="02020603050405020304" pitchFamily="18" charset="0"/>
                      </a:endParaRPr>
                    </a:p>
                  </a:txBody>
                  <a:tcPr marL="51271" marR="51271" marT="0" marB="0">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2F2F2F"/>
                    </a:solidFill>
                  </a:tcPr>
                </a:tc>
                <a:extLst>
                  <a:ext uri="{0D108BD9-81ED-4DB2-BD59-A6C34878D82A}">
                    <a16:rowId xmlns:a16="http://schemas.microsoft.com/office/drawing/2014/main" val="1721952455"/>
                  </a:ext>
                </a:extLst>
              </a:tr>
              <a:tr h="320489">
                <a:tc>
                  <a:txBody>
                    <a:bodyPr/>
                    <a:lstStyle/>
                    <a:p>
                      <a:pPr>
                        <a:lnSpc>
                          <a:spcPct val="107000"/>
                        </a:lnSpc>
                        <a:spcAft>
                          <a:spcPts val="800"/>
                        </a:spcAft>
                      </a:pPr>
                      <a:r>
                        <a:rPr lang="da-DK" sz="1600" dirty="0">
                          <a:solidFill>
                            <a:schemeClr val="bg1"/>
                          </a:solidFill>
                          <a:effectLst/>
                          <a:latin typeface="+mn-lt"/>
                        </a:rPr>
                        <a:t>Tier 4</a:t>
                      </a:r>
                      <a:endParaRPr lang="nb-NO" sz="1600" dirty="0">
                        <a:solidFill>
                          <a:schemeClr val="bg1"/>
                        </a:solidFill>
                        <a:effectLst/>
                        <a:latin typeface="+mn-lt"/>
                        <a:ea typeface="Calibri" panose="020F0502020204030204" pitchFamily="34" charset="0"/>
                        <a:cs typeface="Times New Roman" panose="02020603050405020304" pitchFamily="18" charset="0"/>
                      </a:endParaRPr>
                    </a:p>
                  </a:txBody>
                  <a:tcPr marL="51271" marR="51271" marT="0" marB="0">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2F2F2F"/>
                    </a:solidFill>
                  </a:tcPr>
                </a:tc>
                <a:tc>
                  <a:txBody>
                    <a:bodyPr/>
                    <a:lstStyle/>
                    <a:p>
                      <a:pPr algn="ctr">
                        <a:lnSpc>
                          <a:spcPct val="107000"/>
                        </a:lnSpc>
                        <a:spcAft>
                          <a:spcPts val="800"/>
                        </a:spcAft>
                      </a:pPr>
                      <a:endParaRPr lang="nb-NO" sz="1600" dirty="0">
                        <a:solidFill>
                          <a:schemeClr val="bg1"/>
                        </a:solidFill>
                        <a:effectLst/>
                        <a:latin typeface="+mn-lt"/>
                        <a:ea typeface="Calibri" panose="020F0502020204030204" pitchFamily="34" charset="0"/>
                        <a:cs typeface="Times New Roman" panose="02020603050405020304" pitchFamily="18" charset="0"/>
                      </a:endParaRPr>
                    </a:p>
                  </a:txBody>
                  <a:tcPr marL="51271" marR="51271"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2F2F2F"/>
                    </a:solidFill>
                  </a:tcPr>
                </a:tc>
                <a:tc>
                  <a:txBody>
                    <a:bodyPr/>
                    <a:lstStyle/>
                    <a:p>
                      <a:pPr algn="ctr">
                        <a:lnSpc>
                          <a:spcPct val="107000"/>
                        </a:lnSpc>
                        <a:spcAft>
                          <a:spcPts val="800"/>
                        </a:spcAft>
                      </a:pPr>
                      <a:endParaRPr lang="nb-NO" sz="1600" dirty="0">
                        <a:solidFill>
                          <a:schemeClr val="bg1"/>
                        </a:solidFill>
                        <a:effectLst/>
                        <a:latin typeface="+mn-lt"/>
                        <a:ea typeface="Calibri" panose="020F0502020204030204" pitchFamily="34" charset="0"/>
                        <a:cs typeface="Times New Roman" panose="02020603050405020304" pitchFamily="18" charset="0"/>
                      </a:endParaRPr>
                    </a:p>
                  </a:txBody>
                  <a:tcPr marL="51271" marR="51271"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2F2F2F"/>
                    </a:solidFill>
                  </a:tcPr>
                </a:tc>
                <a:tc>
                  <a:txBody>
                    <a:bodyPr/>
                    <a:lstStyle/>
                    <a:p>
                      <a:pPr algn="ctr">
                        <a:lnSpc>
                          <a:spcPct val="107000"/>
                        </a:lnSpc>
                        <a:spcAft>
                          <a:spcPts val="800"/>
                        </a:spcAft>
                      </a:pPr>
                      <a:endParaRPr lang="nb-NO" sz="1600">
                        <a:solidFill>
                          <a:schemeClr val="bg1"/>
                        </a:solidFill>
                        <a:effectLst/>
                        <a:latin typeface="+mn-lt"/>
                        <a:ea typeface="Calibri" panose="020F0502020204030204" pitchFamily="34" charset="0"/>
                        <a:cs typeface="Times New Roman" panose="02020603050405020304" pitchFamily="18" charset="0"/>
                      </a:endParaRPr>
                    </a:p>
                  </a:txBody>
                  <a:tcPr marL="51271" marR="51271"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2F2F2F"/>
                    </a:solidFill>
                  </a:tcPr>
                </a:tc>
                <a:tc>
                  <a:txBody>
                    <a:bodyPr/>
                    <a:lstStyle/>
                    <a:p>
                      <a:pPr algn="ctr">
                        <a:lnSpc>
                          <a:spcPct val="107000"/>
                        </a:lnSpc>
                        <a:spcAft>
                          <a:spcPts val="800"/>
                        </a:spcAft>
                      </a:pPr>
                      <a:endParaRPr lang="nb-NO" sz="1600">
                        <a:solidFill>
                          <a:schemeClr val="bg1"/>
                        </a:solidFill>
                        <a:effectLst/>
                        <a:latin typeface="+mn-lt"/>
                        <a:ea typeface="Calibri" panose="020F0502020204030204" pitchFamily="34" charset="0"/>
                        <a:cs typeface="Times New Roman" panose="02020603050405020304" pitchFamily="18" charset="0"/>
                      </a:endParaRPr>
                    </a:p>
                  </a:txBody>
                  <a:tcPr marL="51271" marR="51271"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2F2F2F"/>
                    </a:solidFill>
                  </a:tcPr>
                </a:tc>
                <a:tc>
                  <a:txBody>
                    <a:bodyPr/>
                    <a:lstStyle/>
                    <a:p>
                      <a:pPr algn="ctr">
                        <a:lnSpc>
                          <a:spcPct val="107000"/>
                        </a:lnSpc>
                        <a:spcAft>
                          <a:spcPts val="800"/>
                        </a:spcAft>
                      </a:pPr>
                      <a:endParaRPr lang="nb-NO" sz="1600" dirty="0">
                        <a:solidFill>
                          <a:schemeClr val="bg1"/>
                        </a:solidFill>
                        <a:effectLst/>
                        <a:latin typeface="+mn-lt"/>
                        <a:ea typeface="Calibri" panose="020F0502020204030204" pitchFamily="34" charset="0"/>
                        <a:cs typeface="Times New Roman" panose="02020603050405020304" pitchFamily="18" charset="0"/>
                      </a:endParaRPr>
                    </a:p>
                  </a:txBody>
                  <a:tcPr marL="51271" marR="51271" marT="0" marB="0">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2F2F2F"/>
                    </a:solidFill>
                  </a:tcPr>
                </a:tc>
                <a:extLst>
                  <a:ext uri="{0D108BD9-81ED-4DB2-BD59-A6C34878D82A}">
                    <a16:rowId xmlns:a16="http://schemas.microsoft.com/office/drawing/2014/main" val="1321663068"/>
                  </a:ext>
                </a:extLst>
              </a:tr>
              <a:tr h="351269">
                <a:tc>
                  <a:txBody>
                    <a:bodyPr/>
                    <a:lstStyle/>
                    <a:p>
                      <a:pPr>
                        <a:lnSpc>
                          <a:spcPct val="107000"/>
                        </a:lnSpc>
                        <a:spcAft>
                          <a:spcPts val="800"/>
                        </a:spcAft>
                      </a:pPr>
                      <a:r>
                        <a:rPr lang="da-DK" sz="1600" dirty="0">
                          <a:solidFill>
                            <a:schemeClr val="bg1"/>
                          </a:solidFill>
                          <a:effectLst/>
                          <a:latin typeface="+mn-lt"/>
                        </a:rPr>
                        <a:t>Tier 4 - ASR</a:t>
                      </a:r>
                      <a:endParaRPr lang="nb-NO" sz="1600" dirty="0">
                        <a:solidFill>
                          <a:schemeClr val="bg1"/>
                        </a:solidFill>
                        <a:effectLst/>
                        <a:latin typeface="+mn-lt"/>
                        <a:ea typeface="Calibri" panose="020F0502020204030204" pitchFamily="34" charset="0"/>
                        <a:cs typeface="Times New Roman" panose="02020603050405020304" pitchFamily="18" charset="0"/>
                      </a:endParaRPr>
                    </a:p>
                  </a:txBody>
                  <a:tcPr marL="51271" marR="51271" marT="0" marB="0">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2F2F2F"/>
                    </a:solidFill>
                  </a:tcPr>
                </a:tc>
                <a:tc>
                  <a:txBody>
                    <a:bodyPr/>
                    <a:lstStyle/>
                    <a:p>
                      <a:pPr algn="ctr">
                        <a:lnSpc>
                          <a:spcPct val="107000"/>
                        </a:lnSpc>
                        <a:spcAft>
                          <a:spcPts val="800"/>
                        </a:spcAft>
                      </a:pPr>
                      <a:endParaRPr lang="nb-NO" sz="1600" dirty="0">
                        <a:solidFill>
                          <a:schemeClr val="bg1"/>
                        </a:solidFill>
                        <a:effectLst/>
                        <a:latin typeface="+mn-lt"/>
                        <a:ea typeface="Calibri" panose="020F0502020204030204" pitchFamily="34" charset="0"/>
                        <a:cs typeface="Times New Roman" panose="02020603050405020304" pitchFamily="18" charset="0"/>
                      </a:endParaRPr>
                    </a:p>
                  </a:txBody>
                  <a:tcPr marL="51271" marR="51271"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2F2F2F"/>
                    </a:solidFill>
                  </a:tcPr>
                </a:tc>
                <a:tc>
                  <a:txBody>
                    <a:bodyPr/>
                    <a:lstStyle/>
                    <a:p>
                      <a:pPr algn="ctr">
                        <a:lnSpc>
                          <a:spcPct val="107000"/>
                        </a:lnSpc>
                        <a:spcAft>
                          <a:spcPts val="800"/>
                        </a:spcAft>
                      </a:pPr>
                      <a:endParaRPr lang="nb-NO" sz="1600" dirty="0">
                        <a:solidFill>
                          <a:schemeClr val="bg1"/>
                        </a:solidFill>
                        <a:effectLst/>
                        <a:latin typeface="+mn-lt"/>
                        <a:ea typeface="Calibri" panose="020F0502020204030204" pitchFamily="34" charset="0"/>
                        <a:cs typeface="Times New Roman" panose="02020603050405020304" pitchFamily="18" charset="0"/>
                      </a:endParaRPr>
                    </a:p>
                  </a:txBody>
                  <a:tcPr marL="51271" marR="51271"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2F2F2F"/>
                    </a:solidFill>
                  </a:tcPr>
                </a:tc>
                <a:tc>
                  <a:txBody>
                    <a:bodyPr/>
                    <a:lstStyle/>
                    <a:p>
                      <a:pPr algn="ctr">
                        <a:lnSpc>
                          <a:spcPct val="107000"/>
                        </a:lnSpc>
                        <a:spcAft>
                          <a:spcPts val="800"/>
                        </a:spcAft>
                      </a:pPr>
                      <a:endParaRPr lang="nb-NO" sz="1600" dirty="0">
                        <a:solidFill>
                          <a:schemeClr val="bg1"/>
                        </a:solidFill>
                        <a:effectLst/>
                        <a:latin typeface="+mn-lt"/>
                        <a:ea typeface="Calibri" panose="020F0502020204030204" pitchFamily="34" charset="0"/>
                        <a:cs typeface="Times New Roman" panose="02020603050405020304" pitchFamily="18" charset="0"/>
                      </a:endParaRPr>
                    </a:p>
                  </a:txBody>
                  <a:tcPr marL="51271" marR="51271"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2F2F2F"/>
                    </a:solidFill>
                  </a:tcPr>
                </a:tc>
                <a:tc>
                  <a:txBody>
                    <a:bodyPr/>
                    <a:lstStyle/>
                    <a:p>
                      <a:pPr algn="ctr">
                        <a:lnSpc>
                          <a:spcPct val="107000"/>
                        </a:lnSpc>
                        <a:spcAft>
                          <a:spcPts val="800"/>
                        </a:spcAft>
                      </a:pPr>
                      <a:endParaRPr lang="nb-NO" sz="1600" dirty="0">
                        <a:solidFill>
                          <a:schemeClr val="bg1"/>
                        </a:solidFill>
                        <a:effectLst/>
                        <a:latin typeface="+mn-lt"/>
                        <a:ea typeface="Calibri" panose="020F0502020204030204" pitchFamily="34" charset="0"/>
                        <a:cs typeface="Times New Roman" panose="02020603050405020304" pitchFamily="18" charset="0"/>
                      </a:endParaRPr>
                    </a:p>
                  </a:txBody>
                  <a:tcPr marL="51271" marR="51271"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2F2F2F"/>
                    </a:solidFill>
                  </a:tcPr>
                </a:tc>
                <a:tc>
                  <a:txBody>
                    <a:bodyPr/>
                    <a:lstStyle/>
                    <a:p>
                      <a:pPr algn="ctr">
                        <a:lnSpc>
                          <a:spcPct val="107000"/>
                        </a:lnSpc>
                        <a:spcAft>
                          <a:spcPts val="800"/>
                        </a:spcAft>
                      </a:pPr>
                      <a:endParaRPr lang="nb-NO" sz="1600" dirty="0">
                        <a:solidFill>
                          <a:schemeClr val="bg1"/>
                        </a:solidFill>
                        <a:effectLst/>
                        <a:latin typeface="+mn-lt"/>
                        <a:ea typeface="Calibri" panose="020F0502020204030204" pitchFamily="34" charset="0"/>
                        <a:cs typeface="Times New Roman" panose="02020603050405020304" pitchFamily="18" charset="0"/>
                      </a:endParaRPr>
                    </a:p>
                  </a:txBody>
                  <a:tcPr marL="51271" marR="51271" marT="0" marB="0">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2F2F2F"/>
                    </a:solidFill>
                  </a:tcPr>
                </a:tc>
                <a:extLst>
                  <a:ext uri="{0D108BD9-81ED-4DB2-BD59-A6C34878D82A}">
                    <a16:rowId xmlns:a16="http://schemas.microsoft.com/office/drawing/2014/main" val="777286904"/>
                  </a:ext>
                </a:extLst>
              </a:tr>
              <a:tr h="320489">
                <a:tc>
                  <a:txBody>
                    <a:bodyPr/>
                    <a:lstStyle/>
                    <a:p>
                      <a:pPr>
                        <a:lnSpc>
                          <a:spcPct val="107000"/>
                        </a:lnSpc>
                        <a:spcAft>
                          <a:spcPts val="800"/>
                        </a:spcAft>
                      </a:pPr>
                      <a:r>
                        <a:rPr lang="da-DK" sz="1600" dirty="0">
                          <a:solidFill>
                            <a:schemeClr val="bg1"/>
                          </a:solidFill>
                          <a:effectLst/>
                          <a:latin typeface="+mn-lt"/>
                        </a:rPr>
                        <a:t>Tier 3</a:t>
                      </a:r>
                      <a:endParaRPr lang="nb-NO" sz="1600" dirty="0">
                        <a:solidFill>
                          <a:schemeClr val="bg1"/>
                        </a:solidFill>
                        <a:effectLst/>
                        <a:latin typeface="+mn-lt"/>
                        <a:ea typeface="Calibri" panose="020F0502020204030204" pitchFamily="34" charset="0"/>
                        <a:cs typeface="Times New Roman" panose="02020603050405020304" pitchFamily="18" charset="0"/>
                      </a:endParaRPr>
                    </a:p>
                  </a:txBody>
                  <a:tcPr marL="51271" marR="51271" marT="0" marB="0">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2F2F2F"/>
                    </a:solidFill>
                  </a:tcPr>
                </a:tc>
                <a:tc>
                  <a:txBody>
                    <a:bodyPr/>
                    <a:lstStyle/>
                    <a:p>
                      <a:pPr algn="ctr">
                        <a:lnSpc>
                          <a:spcPct val="107000"/>
                        </a:lnSpc>
                        <a:spcAft>
                          <a:spcPts val="800"/>
                        </a:spcAft>
                      </a:pPr>
                      <a:endParaRPr lang="nb-NO" sz="1600" dirty="0">
                        <a:solidFill>
                          <a:schemeClr val="bg1"/>
                        </a:solidFill>
                        <a:effectLst/>
                        <a:latin typeface="+mn-lt"/>
                        <a:ea typeface="Calibri" panose="020F0502020204030204" pitchFamily="34" charset="0"/>
                        <a:cs typeface="Times New Roman" panose="02020603050405020304" pitchFamily="18" charset="0"/>
                      </a:endParaRPr>
                    </a:p>
                  </a:txBody>
                  <a:tcPr marL="51271" marR="51271"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2F2F2F"/>
                    </a:solidFill>
                  </a:tcPr>
                </a:tc>
                <a:tc>
                  <a:txBody>
                    <a:bodyPr/>
                    <a:lstStyle/>
                    <a:p>
                      <a:pPr algn="ctr">
                        <a:lnSpc>
                          <a:spcPct val="107000"/>
                        </a:lnSpc>
                        <a:spcAft>
                          <a:spcPts val="800"/>
                        </a:spcAft>
                      </a:pPr>
                      <a:endParaRPr lang="nb-NO" sz="1600" dirty="0">
                        <a:solidFill>
                          <a:schemeClr val="bg1"/>
                        </a:solidFill>
                        <a:effectLst/>
                        <a:latin typeface="+mn-lt"/>
                        <a:ea typeface="Calibri" panose="020F0502020204030204" pitchFamily="34" charset="0"/>
                        <a:cs typeface="Times New Roman" panose="02020603050405020304" pitchFamily="18" charset="0"/>
                      </a:endParaRPr>
                    </a:p>
                  </a:txBody>
                  <a:tcPr marL="51271" marR="51271"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2F2F2F"/>
                    </a:solidFill>
                  </a:tcPr>
                </a:tc>
                <a:tc>
                  <a:txBody>
                    <a:bodyPr/>
                    <a:lstStyle/>
                    <a:p>
                      <a:pPr algn="ctr">
                        <a:lnSpc>
                          <a:spcPct val="107000"/>
                        </a:lnSpc>
                        <a:spcAft>
                          <a:spcPts val="800"/>
                        </a:spcAft>
                      </a:pPr>
                      <a:endParaRPr lang="nb-NO" sz="1600" dirty="0">
                        <a:solidFill>
                          <a:schemeClr val="bg1"/>
                        </a:solidFill>
                        <a:effectLst/>
                        <a:latin typeface="+mn-lt"/>
                        <a:ea typeface="Calibri" panose="020F0502020204030204" pitchFamily="34" charset="0"/>
                        <a:cs typeface="Times New Roman" panose="02020603050405020304" pitchFamily="18" charset="0"/>
                      </a:endParaRPr>
                    </a:p>
                  </a:txBody>
                  <a:tcPr marL="51271" marR="51271"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2F2F2F"/>
                    </a:solidFill>
                  </a:tcPr>
                </a:tc>
                <a:tc>
                  <a:txBody>
                    <a:bodyPr/>
                    <a:lstStyle/>
                    <a:p>
                      <a:pPr algn="ctr">
                        <a:lnSpc>
                          <a:spcPct val="107000"/>
                        </a:lnSpc>
                        <a:spcAft>
                          <a:spcPts val="800"/>
                        </a:spcAft>
                      </a:pPr>
                      <a:endParaRPr lang="nb-NO" sz="1600" dirty="0">
                        <a:solidFill>
                          <a:schemeClr val="bg1"/>
                        </a:solidFill>
                        <a:effectLst/>
                        <a:latin typeface="+mn-lt"/>
                        <a:ea typeface="Calibri" panose="020F0502020204030204" pitchFamily="34" charset="0"/>
                        <a:cs typeface="Times New Roman" panose="02020603050405020304" pitchFamily="18" charset="0"/>
                      </a:endParaRPr>
                    </a:p>
                  </a:txBody>
                  <a:tcPr marL="51271" marR="51271"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2F2F2F"/>
                    </a:solidFill>
                  </a:tcPr>
                </a:tc>
                <a:tc>
                  <a:txBody>
                    <a:bodyPr/>
                    <a:lstStyle/>
                    <a:p>
                      <a:pPr algn="ctr">
                        <a:lnSpc>
                          <a:spcPct val="107000"/>
                        </a:lnSpc>
                        <a:spcAft>
                          <a:spcPts val="800"/>
                        </a:spcAft>
                      </a:pPr>
                      <a:endParaRPr lang="nb-NO" sz="1600">
                        <a:solidFill>
                          <a:schemeClr val="bg1"/>
                        </a:solidFill>
                        <a:effectLst/>
                        <a:latin typeface="+mn-lt"/>
                        <a:ea typeface="Calibri" panose="020F0502020204030204" pitchFamily="34" charset="0"/>
                        <a:cs typeface="Times New Roman" panose="02020603050405020304" pitchFamily="18" charset="0"/>
                      </a:endParaRPr>
                    </a:p>
                  </a:txBody>
                  <a:tcPr marL="51271" marR="51271" marT="0" marB="0">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2F2F2F"/>
                    </a:solidFill>
                  </a:tcPr>
                </a:tc>
                <a:extLst>
                  <a:ext uri="{0D108BD9-81ED-4DB2-BD59-A6C34878D82A}">
                    <a16:rowId xmlns:a16="http://schemas.microsoft.com/office/drawing/2014/main" val="672143546"/>
                  </a:ext>
                </a:extLst>
              </a:tr>
              <a:tr h="320489">
                <a:tc>
                  <a:txBody>
                    <a:bodyPr/>
                    <a:lstStyle/>
                    <a:p>
                      <a:pPr>
                        <a:lnSpc>
                          <a:spcPct val="107000"/>
                        </a:lnSpc>
                        <a:spcAft>
                          <a:spcPts val="800"/>
                        </a:spcAft>
                      </a:pPr>
                      <a:r>
                        <a:rPr lang="da-DK" sz="1600" dirty="0">
                          <a:solidFill>
                            <a:schemeClr val="bg1"/>
                          </a:solidFill>
                          <a:effectLst/>
                          <a:latin typeface="+mn-lt"/>
                        </a:rPr>
                        <a:t>Tier 2</a:t>
                      </a:r>
                      <a:endParaRPr lang="nb-NO" sz="1600" dirty="0">
                        <a:solidFill>
                          <a:schemeClr val="bg1"/>
                        </a:solidFill>
                        <a:effectLst/>
                        <a:latin typeface="+mn-lt"/>
                        <a:ea typeface="Calibri" panose="020F0502020204030204" pitchFamily="34" charset="0"/>
                        <a:cs typeface="Times New Roman" panose="02020603050405020304" pitchFamily="18" charset="0"/>
                      </a:endParaRPr>
                    </a:p>
                  </a:txBody>
                  <a:tcPr marL="51271" marR="51271" marT="0" marB="0">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2F2F2F"/>
                    </a:solidFill>
                  </a:tcPr>
                </a:tc>
                <a:tc>
                  <a:txBody>
                    <a:bodyPr/>
                    <a:lstStyle/>
                    <a:p>
                      <a:pPr algn="ctr">
                        <a:lnSpc>
                          <a:spcPct val="107000"/>
                        </a:lnSpc>
                        <a:spcAft>
                          <a:spcPts val="800"/>
                        </a:spcAft>
                      </a:pPr>
                      <a:endParaRPr lang="nb-NO" sz="1600" dirty="0">
                        <a:solidFill>
                          <a:schemeClr val="bg1"/>
                        </a:solidFill>
                        <a:effectLst/>
                        <a:latin typeface="+mn-lt"/>
                        <a:ea typeface="Calibri" panose="020F0502020204030204" pitchFamily="34" charset="0"/>
                        <a:cs typeface="Times New Roman" panose="02020603050405020304" pitchFamily="18" charset="0"/>
                      </a:endParaRPr>
                    </a:p>
                  </a:txBody>
                  <a:tcPr marL="51271" marR="51271"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2F2F2F"/>
                    </a:solidFill>
                  </a:tcPr>
                </a:tc>
                <a:tc>
                  <a:txBody>
                    <a:bodyPr/>
                    <a:lstStyle/>
                    <a:p>
                      <a:pPr algn="ctr">
                        <a:lnSpc>
                          <a:spcPct val="107000"/>
                        </a:lnSpc>
                        <a:spcAft>
                          <a:spcPts val="800"/>
                        </a:spcAft>
                      </a:pPr>
                      <a:endParaRPr lang="nb-NO" sz="1600" dirty="0">
                        <a:solidFill>
                          <a:schemeClr val="bg1"/>
                        </a:solidFill>
                        <a:effectLst/>
                        <a:latin typeface="+mn-lt"/>
                        <a:ea typeface="Calibri" panose="020F0502020204030204" pitchFamily="34" charset="0"/>
                        <a:cs typeface="Times New Roman" panose="02020603050405020304" pitchFamily="18" charset="0"/>
                      </a:endParaRPr>
                    </a:p>
                  </a:txBody>
                  <a:tcPr marL="51271" marR="51271"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2F2F2F"/>
                    </a:solidFill>
                  </a:tcPr>
                </a:tc>
                <a:tc>
                  <a:txBody>
                    <a:bodyPr/>
                    <a:lstStyle/>
                    <a:p>
                      <a:pPr algn="ctr">
                        <a:lnSpc>
                          <a:spcPct val="107000"/>
                        </a:lnSpc>
                        <a:spcAft>
                          <a:spcPts val="800"/>
                        </a:spcAft>
                      </a:pPr>
                      <a:endParaRPr lang="nb-NO" sz="1600" dirty="0">
                        <a:solidFill>
                          <a:schemeClr val="bg1"/>
                        </a:solidFill>
                        <a:effectLst/>
                        <a:latin typeface="+mn-lt"/>
                        <a:ea typeface="Calibri" panose="020F0502020204030204" pitchFamily="34" charset="0"/>
                        <a:cs typeface="Times New Roman" panose="02020603050405020304" pitchFamily="18" charset="0"/>
                      </a:endParaRPr>
                    </a:p>
                  </a:txBody>
                  <a:tcPr marL="51271" marR="51271"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2F2F2F"/>
                    </a:solidFill>
                  </a:tcPr>
                </a:tc>
                <a:tc>
                  <a:txBody>
                    <a:bodyPr/>
                    <a:lstStyle/>
                    <a:p>
                      <a:pPr algn="ctr">
                        <a:lnSpc>
                          <a:spcPct val="107000"/>
                        </a:lnSpc>
                        <a:spcAft>
                          <a:spcPts val="800"/>
                        </a:spcAft>
                      </a:pPr>
                      <a:endParaRPr lang="nb-NO" sz="1600" dirty="0">
                        <a:solidFill>
                          <a:schemeClr val="bg1"/>
                        </a:solidFill>
                        <a:effectLst/>
                        <a:latin typeface="+mn-lt"/>
                        <a:ea typeface="Calibri" panose="020F0502020204030204" pitchFamily="34" charset="0"/>
                        <a:cs typeface="Times New Roman" panose="02020603050405020304" pitchFamily="18" charset="0"/>
                      </a:endParaRPr>
                    </a:p>
                  </a:txBody>
                  <a:tcPr marL="51271" marR="51271"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2F2F2F"/>
                    </a:solidFill>
                  </a:tcPr>
                </a:tc>
                <a:tc>
                  <a:txBody>
                    <a:bodyPr/>
                    <a:lstStyle/>
                    <a:p>
                      <a:pPr algn="ctr">
                        <a:lnSpc>
                          <a:spcPct val="107000"/>
                        </a:lnSpc>
                        <a:spcAft>
                          <a:spcPts val="800"/>
                        </a:spcAft>
                      </a:pPr>
                      <a:endParaRPr lang="nb-NO" sz="1600" dirty="0">
                        <a:solidFill>
                          <a:schemeClr val="bg1"/>
                        </a:solidFill>
                        <a:effectLst/>
                        <a:latin typeface="+mn-lt"/>
                        <a:ea typeface="Calibri" panose="020F0502020204030204" pitchFamily="34" charset="0"/>
                        <a:cs typeface="Times New Roman" panose="02020603050405020304" pitchFamily="18" charset="0"/>
                      </a:endParaRPr>
                    </a:p>
                  </a:txBody>
                  <a:tcPr marL="51271" marR="51271" marT="0" marB="0">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2F2F2F"/>
                    </a:solidFill>
                  </a:tcPr>
                </a:tc>
                <a:extLst>
                  <a:ext uri="{0D108BD9-81ED-4DB2-BD59-A6C34878D82A}">
                    <a16:rowId xmlns:a16="http://schemas.microsoft.com/office/drawing/2014/main" val="378117195"/>
                  </a:ext>
                </a:extLst>
              </a:tr>
              <a:tr h="320489">
                <a:tc>
                  <a:txBody>
                    <a:bodyPr/>
                    <a:lstStyle/>
                    <a:p>
                      <a:pPr>
                        <a:lnSpc>
                          <a:spcPct val="107000"/>
                        </a:lnSpc>
                        <a:spcAft>
                          <a:spcPts val="800"/>
                        </a:spcAft>
                      </a:pPr>
                      <a:r>
                        <a:rPr lang="da-DK" sz="1600" dirty="0">
                          <a:solidFill>
                            <a:schemeClr val="bg1"/>
                          </a:solidFill>
                          <a:effectLst/>
                          <a:latin typeface="+mn-lt"/>
                        </a:rPr>
                        <a:t>Tier 1</a:t>
                      </a:r>
                      <a:endParaRPr lang="nb-NO" sz="1600" dirty="0">
                        <a:solidFill>
                          <a:schemeClr val="bg1"/>
                        </a:solidFill>
                        <a:effectLst/>
                        <a:latin typeface="+mn-lt"/>
                        <a:ea typeface="Calibri" panose="020F0502020204030204" pitchFamily="34" charset="0"/>
                        <a:cs typeface="Times New Roman" panose="02020603050405020304" pitchFamily="18" charset="0"/>
                      </a:endParaRPr>
                    </a:p>
                  </a:txBody>
                  <a:tcPr marL="51271" marR="51271" marT="0" marB="0">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2F2F2F"/>
                    </a:solidFill>
                  </a:tcPr>
                </a:tc>
                <a:tc>
                  <a:txBody>
                    <a:bodyPr/>
                    <a:lstStyle/>
                    <a:p>
                      <a:pPr algn="ctr">
                        <a:lnSpc>
                          <a:spcPct val="107000"/>
                        </a:lnSpc>
                        <a:spcAft>
                          <a:spcPts val="800"/>
                        </a:spcAft>
                      </a:pPr>
                      <a:endParaRPr lang="nb-NO" sz="1600" dirty="0">
                        <a:solidFill>
                          <a:schemeClr val="bg1"/>
                        </a:solidFill>
                        <a:effectLst/>
                        <a:latin typeface="+mn-lt"/>
                        <a:ea typeface="Calibri" panose="020F0502020204030204" pitchFamily="34" charset="0"/>
                        <a:cs typeface="Times New Roman" panose="02020603050405020304" pitchFamily="18" charset="0"/>
                      </a:endParaRPr>
                    </a:p>
                  </a:txBody>
                  <a:tcPr marL="51271" marR="51271"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2F2F2F"/>
                    </a:solidFill>
                  </a:tcPr>
                </a:tc>
                <a:tc>
                  <a:txBody>
                    <a:bodyPr/>
                    <a:lstStyle/>
                    <a:p>
                      <a:pPr algn="ctr">
                        <a:lnSpc>
                          <a:spcPct val="107000"/>
                        </a:lnSpc>
                        <a:spcAft>
                          <a:spcPts val="800"/>
                        </a:spcAft>
                      </a:pPr>
                      <a:endParaRPr lang="nb-NO" sz="1600">
                        <a:solidFill>
                          <a:schemeClr val="bg1"/>
                        </a:solidFill>
                        <a:effectLst/>
                        <a:latin typeface="+mn-lt"/>
                        <a:ea typeface="Calibri" panose="020F0502020204030204" pitchFamily="34" charset="0"/>
                        <a:cs typeface="Times New Roman" panose="02020603050405020304" pitchFamily="18" charset="0"/>
                      </a:endParaRPr>
                    </a:p>
                  </a:txBody>
                  <a:tcPr marL="51271" marR="51271"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2F2F2F"/>
                    </a:solidFill>
                  </a:tcPr>
                </a:tc>
                <a:tc>
                  <a:txBody>
                    <a:bodyPr/>
                    <a:lstStyle/>
                    <a:p>
                      <a:pPr algn="ctr">
                        <a:lnSpc>
                          <a:spcPct val="107000"/>
                        </a:lnSpc>
                        <a:spcAft>
                          <a:spcPts val="800"/>
                        </a:spcAft>
                      </a:pPr>
                      <a:endParaRPr lang="nb-NO" sz="1600">
                        <a:solidFill>
                          <a:schemeClr val="bg1"/>
                        </a:solidFill>
                        <a:effectLst/>
                        <a:latin typeface="+mn-lt"/>
                        <a:ea typeface="Calibri" panose="020F0502020204030204" pitchFamily="34" charset="0"/>
                        <a:cs typeface="Times New Roman" panose="02020603050405020304" pitchFamily="18" charset="0"/>
                      </a:endParaRPr>
                    </a:p>
                  </a:txBody>
                  <a:tcPr marL="51271" marR="51271"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2F2F2F"/>
                    </a:solidFill>
                  </a:tcPr>
                </a:tc>
                <a:tc>
                  <a:txBody>
                    <a:bodyPr/>
                    <a:lstStyle/>
                    <a:p>
                      <a:pPr algn="ctr">
                        <a:lnSpc>
                          <a:spcPct val="107000"/>
                        </a:lnSpc>
                        <a:spcAft>
                          <a:spcPts val="800"/>
                        </a:spcAft>
                      </a:pPr>
                      <a:endParaRPr lang="nb-NO" sz="1600" dirty="0">
                        <a:solidFill>
                          <a:schemeClr val="bg1"/>
                        </a:solidFill>
                        <a:effectLst/>
                        <a:latin typeface="+mn-lt"/>
                        <a:ea typeface="Calibri" panose="020F0502020204030204" pitchFamily="34" charset="0"/>
                        <a:cs typeface="Times New Roman" panose="02020603050405020304" pitchFamily="18" charset="0"/>
                      </a:endParaRPr>
                    </a:p>
                  </a:txBody>
                  <a:tcPr marL="51271" marR="51271"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2F2F2F"/>
                    </a:solidFill>
                  </a:tcPr>
                </a:tc>
                <a:tc>
                  <a:txBody>
                    <a:bodyPr/>
                    <a:lstStyle/>
                    <a:p>
                      <a:pPr algn="ctr">
                        <a:lnSpc>
                          <a:spcPct val="107000"/>
                        </a:lnSpc>
                        <a:spcAft>
                          <a:spcPts val="800"/>
                        </a:spcAft>
                      </a:pPr>
                      <a:endParaRPr lang="nb-NO" sz="1600" dirty="0">
                        <a:solidFill>
                          <a:schemeClr val="bg1"/>
                        </a:solidFill>
                        <a:effectLst/>
                        <a:latin typeface="+mn-lt"/>
                        <a:ea typeface="Calibri" panose="020F0502020204030204" pitchFamily="34" charset="0"/>
                        <a:cs typeface="Times New Roman" panose="02020603050405020304" pitchFamily="18" charset="0"/>
                      </a:endParaRPr>
                    </a:p>
                  </a:txBody>
                  <a:tcPr marL="51271" marR="51271" marT="0" marB="0">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2F2F2F"/>
                    </a:solidFill>
                  </a:tcPr>
                </a:tc>
                <a:extLst>
                  <a:ext uri="{0D108BD9-81ED-4DB2-BD59-A6C34878D82A}">
                    <a16:rowId xmlns:a16="http://schemas.microsoft.com/office/drawing/2014/main" val="1414403831"/>
                  </a:ext>
                </a:extLst>
              </a:tr>
              <a:tr h="320489">
                <a:tc>
                  <a:txBody>
                    <a:bodyPr/>
                    <a:lstStyle/>
                    <a:p>
                      <a:pPr>
                        <a:lnSpc>
                          <a:spcPct val="107000"/>
                        </a:lnSpc>
                        <a:spcAft>
                          <a:spcPts val="800"/>
                        </a:spcAft>
                      </a:pPr>
                      <a:r>
                        <a:rPr lang="da-DK" sz="1600" dirty="0">
                          <a:solidFill>
                            <a:schemeClr val="bg1"/>
                          </a:solidFill>
                          <a:effectLst/>
                          <a:latin typeface="+mn-lt"/>
                        </a:rPr>
                        <a:t>Tier 0</a:t>
                      </a:r>
                      <a:endParaRPr lang="nb-NO" sz="1600" dirty="0">
                        <a:solidFill>
                          <a:schemeClr val="bg1"/>
                        </a:solidFill>
                        <a:effectLst/>
                        <a:latin typeface="+mn-lt"/>
                        <a:ea typeface="Calibri" panose="020F0502020204030204" pitchFamily="34" charset="0"/>
                        <a:cs typeface="Times New Roman" panose="02020603050405020304" pitchFamily="18" charset="0"/>
                      </a:endParaRPr>
                    </a:p>
                  </a:txBody>
                  <a:tcPr marL="51271" marR="51271" marT="0" marB="0">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2F2F2F"/>
                    </a:solidFill>
                  </a:tcPr>
                </a:tc>
                <a:tc>
                  <a:txBody>
                    <a:bodyPr/>
                    <a:lstStyle/>
                    <a:p>
                      <a:pPr algn="ctr">
                        <a:lnSpc>
                          <a:spcPct val="107000"/>
                        </a:lnSpc>
                        <a:spcAft>
                          <a:spcPts val="800"/>
                        </a:spcAft>
                      </a:pPr>
                      <a:endParaRPr lang="nb-NO" sz="1600" dirty="0">
                        <a:solidFill>
                          <a:schemeClr val="bg1"/>
                        </a:solidFill>
                        <a:effectLst/>
                        <a:latin typeface="+mn-lt"/>
                        <a:ea typeface="Calibri" panose="020F0502020204030204" pitchFamily="34" charset="0"/>
                        <a:cs typeface="Times New Roman" panose="02020603050405020304" pitchFamily="18" charset="0"/>
                      </a:endParaRPr>
                    </a:p>
                  </a:txBody>
                  <a:tcPr marL="51271" marR="51271"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2F2F2F"/>
                    </a:solidFill>
                  </a:tcPr>
                </a:tc>
                <a:tc>
                  <a:txBody>
                    <a:bodyPr/>
                    <a:lstStyle/>
                    <a:p>
                      <a:pPr algn="ctr">
                        <a:lnSpc>
                          <a:spcPct val="107000"/>
                        </a:lnSpc>
                        <a:spcAft>
                          <a:spcPts val="800"/>
                        </a:spcAft>
                      </a:pPr>
                      <a:endParaRPr lang="nb-NO" sz="1600" dirty="0">
                        <a:solidFill>
                          <a:schemeClr val="bg1"/>
                        </a:solidFill>
                        <a:effectLst/>
                        <a:latin typeface="+mn-lt"/>
                        <a:ea typeface="Calibri" panose="020F0502020204030204" pitchFamily="34" charset="0"/>
                        <a:cs typeface="Times New Roman" panose="02020603050405020304" pitchFamily="18" charset="0"/>
                      </a:endParaRPr>
                    </a:p>
                  </a:txBody>
                  <a:tcPr marL="51271" marR="51271"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2F2F2F"/>
                    </a:solidFill>
                  </a:tcPr>
                </a:tc>
                <a:tc>
                  <a:txBody>
                    <a:bodyPr/>
                    <a:lstStyle/>
                    <a:p>
                      <a:pPr algn="ctr">
                        <a:lnSpc>
                          <a:spcPct val="107000"/>
                        </a:lnSpc>
                        <a:spcAft>
                          <a:spcPts val="800"/>
                        </a:spcAft>
                      </a:pPr>
                      <a:endParaRPr lang="nb-NO" sz="1600">
                        <a:solidFill>
                          <a:schemeClr val="bg1"/>
                        </a:solidFill>
                        <a:effectLst/>
                        <a:latin typeface="+mn-lt"/>
                        <a:ea typeface="Calibri" panose="020F0502020204030204" pitchFamily="34" charset="0"/>
                        <a:cs typeface="Times New Roman" panose="02020603050405020304" pitchFamily="18" charset="0"/>
                      </a:endParaRPr>
                    </a:p>
                  </a:txBody>
                  <a:tcPr marL="51271" marR="51271"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2F2F2F"/>
                    </a:solidFill>
                  </a:tcPr>
                </a:tc>
                <a:tc>
                  <a:txBody>
                    <a:bodyPr/>
                    <a:lstStyle/>
                    <a:p>
                      <a:pPr algn="ctr">
                        <a:lnSpc>
                          <a:spcPct val="107000"/>
                        </a:lnSpc>
                        <a:spcAft>
                          <a:spcPts val="800"/>
                        </a:spcAft>
                      </a:pPr>
                      <a:endParaRPr lang="nb-NO" sz="1600">
                        <a:solidFill>
                          <a:schemeClr val="bg1"/>
                        </a:solidFill>
                        <a:effectLst/>
                        <a:latin typeface="+mn-lt"/>
                        <a:ea typeface="Calibri" panose="020F0502020204030204" pitchFamily="34" charset="0"/>
                        <a:cs typeface="Times New Roman" panose="02020603050405020304" pitchFamily="18" charset="0"/>
                      </a:endParaRPr>
                    </a:p>
                  </a:txBody>
                  <a:tcPr marL="51271" marR="51271"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2F2F2F"/>
                    </a:solidFill>
                  </a:tcPr>
                </a:tc>
                <a:tc>
                  <a:txBody>
                    <a:bodyPr/>
                    <a:lstStyle/>
                    <a:p>
                      <a:pPr algn="ctr">
                        <a:lnSpc>
                          <a:spcPct val="107000"/>
                        </a:lnSpc>
                        <a:spcAft>
                          <a:spcPts val="800"/>
                        </a:spcAft>
                      </a:pPr>
                      <a:endParaRPr lang="nb-NO" sz="1600" dirty="0">
                        <a:solidFill>
                          <a:schemeClr val="bg1"/>
                        </a:solidFill>
                        <a:effectLst/>
                        <a:latin typeface="+mn-lt"/>
                        <a:ea typeface="Calibri" panose="020F0502020204030204" pitchFamily="34" charset="0"/>
                        <a:cs typeface="Times New Roman" panose="02020603050405020304" pitchFamily="18" charset="0"/>
                      </a:endParaRPr>
                    </a:p>
                  </a:txBody>
                  <a:tcPr marL="51271" marR="51271" marT="0" marB="0">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2F2F2F"/>
                    </a:solidFill>
                  </a:tcPr>
                </a:tc>
                <a:extLst>
                  <a:ext uri="{0D108BD9-81ED-4DB2-BD59-A6C34878D82A}">
                    <a16:rowId xmlns:a16="http://schemas.microsoft.com/office/drawing/2014/main" val="443785414"/>
                  </a:ext>
                </a:extLst>
              </a:tr>
              <a:tr h="347078">
                <a:tc gridSpan="2">
                  <a:txBody>
                    <a:bodyPr/>
                    <a:lstStyle/>
                    <a:p>
                      <a:pPr algn="l">
                        <a:lnSpc>
                          <a:spcPct val="107000"/>
                        </a:lnSpc>
                        <a:spcAft>
                          <a:spcPts val="800"/>
                        </a:spcAft>
                      </a:pPr>
                      <a:r>
                        <a:rPr lang="en-US" sz="1600" dirty="0">
                          <a:solidFill>
                            <a:schemeClr val="bg1"/>
                          </a:solidFill>
                          <a:effectLst/>
                          <a:latin typeface="+mn-lt"/>
                        </a:rPr>
                        <a:t>**Exchange rate USD to NOK</a:t>
                      </a:r>
                      <a:endParaRPr lang="nb-NO" sz="1600" dirty="0">
                        <a:solidFill>
                          <a:schemeClr val="bg1"/>
                        </a:solidFill>
                        <a:effectLst/>
                        <a:latin typeface="+mn-lt"/>
                        <a:ea typeface="Calibri" panose="020F0502020204030204" pitchFamily="34" charset="0"/>
                        <a:cs typeface="Times New Roman" panose="02020603050405020304" pitchFamily="18" charset="0"/>
                      </a:endParaRPr>
                    </a:p>
                  </a:txBody>
                  <a:tcPr marL="51271" marR="51271" marT="0" marB="0">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rgbClr val="2F2F2F"/>
                    </a:solidFill>
                  </a:tcPr>
                </a:tc>
                <a:tc hMerge="1">
                  <a:txBody>
                    <a:bodyPr/>
                    <a:lstStyle/>
                    <a:p>
                      <a:endParaRPr lang="nb-NO"/>
                    </a:p>
                  </a:txBody>
                  <a:tcPr/>
                </a:tc>
                <a:tc>
                  <a:txBody>
                    <a:bodyPr/>
                    <a:lstStyle/>
                    <a:p>
                      <a:pPr algn="l">
                        <a:lnSpc>
                          <a:spcPct val="107000"/>
                        </a:lnSpc>
                        <a:spcAft>
                          <a:spcPts val="800"/>
                        </a:spcAft>
                      </a:pPr>
                      <a:r>
                        <a:rPr lang="da-DK" sz="1600" dirty="0">
                          <a:solidFill>
                            <a:schemeClr val="bg1"/>
                          </a:solidFill>
                          <a:effectLst/>
                          <a:latin typeface="+mn-lt"/>
                          <a:ea typeface="Calibri" panose="020F0502020204030204" pitchFamily="34" charset="0"/>
                          <a:cs typeface="Times New Roman" panose="02020603050405020304" pitchFamily="18" charset="0"/>
                        </a:rPr>
                        <a:t>10.2</a:t>
                      </a:r>
                      <a:endParaRPr lang="nb-NO" sz="1600" dirty="0">
                        <a:solidFill>
                          <a:schemeClr val="bg1"/>
                        </a:solidFill>
                        <a:effectLst/>
                        <a:latin typeface="+mn-lt"/>
                        <a:ea typeface="Calibri" panose="020F0502020204030204" pitchFamily="34" charset="0"/>
                        <a:cs typeface="Times New Roman" panose="02020603050405020304" pitchFamily="18" charset="0"/>
                      </a:endParaRPr>
                    </a:p>
                  </a:txBody>
                  <a:tcPr marL="51271" marR="51271"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rgbClr val="2F2F2F"/>
                    </a:solidFill>
                  </a:tcPr>
                </a:tc>
                <a:tc gridSpan="3">
                  <a:txBody>
                    <a:bodyPr/>
                    <a:lstStyle/>
                    <a:p>
                      <a:endParaRPr lang="nb-NO" sz="1600" dirty="0">
                        <a:solidFill>
                          <a:schemeClr val="bg1"/>
                        </a:solidFill>
                        <a:effectLst/>
                        <a:latin typeface="+mn-lt"/>
                        <a:cs typeface="Times New Roman" panose="02020603050405020304" pitchFamily="18" charset="0"/>
                      </a:endParaRPr>
                    </a:p>
                  </a:txBody>
                  <a:tcPr marL="51271" marR="51271" marT="0" marB="0">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val="2006611579"/>
                  </a:ext>
                </a:extLst>
              </a:tr>
            </a:tbl>
          </a:graphicData>
        </a:graphic>
      </p:graphicFrame>
    </p:spTree>
    <p:extLst>
      <p:ext uri="{BB962C8B-B14F-4D97-AF65-F5344CB8AC3E}">
        <p14:creationId xmlns:p14="http://schemas.microsoft.com/office/powerpoint/2010/main" val="16189106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5D240E-66C3-468A-9588-77F691646DCA}"/>
              </a:ext>
            </a:extLst>
          </p:cNvPr>
          <p:cNvSpPr>
            <a:spLocks noGrp="1"/>
          </p:cNvSpPr>
          <p:nvPr>
            <p:ph type="title"/>
          </p:nvPr>
        </p:nvSpPr>
        <p:spPr/>
        <p:txBody>
          <a:bodyPr/>
          <a:lstStyle/>
          <a:p>
            <a:r>
              <a:rPr lang="en-US" dirty="0"/>
              <a:t>Tools for managing VM’s in Azure</a:t>
            </a:r>
          </a:p>
        </p:txBody>
      </p:sp>
      <p:sp>
        <p:nvSpPr>
          <p:cNvPr id="3" name="Text Placeholder 2">
            <a:extLst>
              <a:ext uri="{FF2B5EF4-FFF2-40B4-BE49-F238E27FC236}">
                <a16:creationId xmlns:a16="http://schemas.microsoft.com/office/drawing/2014/main" id="{D8CDCA35-682F-44AE-A08D-600886005488}"/>
              </a:ext>
            </a:extLst>
          </p:cNvPr>
          <p:cNvSpPr>
            <a:spLocks noGrp="1"/>
          </p:cNvSpPr>
          <p:nvPr>
            <p:ph type="body" sz="quarter" idx="11"/>
          </p:nvPr>
        </p:nvSpPr>
        <p:spPr>
          <a:xfrm>
            <a:off x="838800" y="1354014"/>
            <a:ext cx="6265385" cy="1348993"/>
          </a:xfrm>
        </p:spPr>
        <p:txBody>
          <a:bodyPr/>
          <a:lstStyle/>
          <a:p>
            <a:r>
              <a:rPr lang="en-US" dirty="0"/>
              <a:t>Walk thru and referencing CAF recommendations</a:t>
            </a:r>
          </a:p>
          <a:p>
            <a:r>
              <a:rPr lang="en-US" dirty="0"/>
              <a:t>Comparing/listing Gassco on-prem tools and requirements</a:t>
            </a:r>
          </a:p>
          <a:p>
            <a:r>
              <a:rPr lang="en-US" dirty="0"/>
              <a:t>Suggesting a toolset and integrations for future environment</a:t>
            </a:r>
          </a:p>
          <a:p>
            <a:endParaRPr lang="en-US" dirty="0"/>
          </a:p>
          <a:p>
            <a:endParaRPr lang="en-US" dirty="0"/>
          </a:p>
        </p:txBody>
      </p:sp>
      <p:pic>
        <p:nvPicPr>
          <p:cNvPr id="4" name="Picture 3">
            <a:extLst>
              <a:ext uri="{FF2B5EF4-FFF2-40B4-BE49-F238E27FC236}">
                <a16:creationId xmlns:a16="http://schemas.microsoft.com/office/drawing/2014/main" id="{7DB169DA-51FF-4754-7499-DF9887E99E1A}"/>
              </a:ext>
            </a:extLst>
          </p:cNvPr>
          <p:cNvPicPr>
            <a:picLocks noChangeAspect="1"/>
          </p:cNvPicPr>
          <p:nvPr/>
        </p:nvPicPr>
        <p:blipFill>
          <a:blip r:embed="rId2"/>
          <a:stretch>
            <a:fillRect/>
          </a:stretch>
        </p:blipFill>
        <p:spPr>
          <a:xfrm>
            <a:off x="6778920" y="1354014"/>
            <a:ext cx="5218811" cy="1582299"/>
          </a:xfrm>
          <a:prstGeom prst="rect">
            <a:avLst/>
          </a:prstGeom>
        </p:spPr>
      </p:pic>
      <p:pic>
        <p:nvPicPr>
          <p:cNvPr id="5" name="Picture 4">
            <a:extLst>
              <a:ext uri="{FF2B5EF4-FFF2-40B4-BE49-F238E27FC236}">
                <a16:creationId xmlns:a16="http://schemas.microsoft.com/office/drawing/2014/main" id="{A7397122-95EE-4D7E-6CD0-284767149832}"/>
              </a:ext>
            </a:extLst>
          </p:cNvPr>
          <p:cNvPicPr>
            <a:picLocks noChangeAspect="1"/>
          </p:cNvPicPr>
          <p:nvPr/>
        </p:nvPicPr>
        <p:blipFill>
          <a:blip r:embed="rId3"/>
          <a:stretch>
            <a:fillRect/>
          </a:stretch>
        </p:blipFill>
        <p:spPr>
          <a:xfrm>
            <a:off x="974149" y="2703007"/>
            <a:ext cx="5804771" cy="3498904"/>
          </a:xfrm>
          <a:prstGeom prst="rect">
            <a:avLst/>
          </a:prstGeom>
        </p:spPr>
      </p:pic>
    </p:spTree>
    <p:extLst>
      <p:ext uri="{BB962C8B-B14F-4D97-AF65-F5344CB8AC3E}">
        <p14:creationId xmlns:p14="http://schemas.microsoft.com/office/powerpoint/2010/main" val="39073990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074E9C47-387C-62D5-B470-42F2F14579D4}"/>
              </a:ext>
            </a:extLst>
          </p:cNvPr>
          <p:cNvSpPr>
            <a:spLocks noGrp="1"/>
          </p:cNvSpPr>
          <p:nvPr>
            <p:ph type="body" sz="quarter" idx="10"/>
          </p:nvPr>
        </p:nvSpPr>
        <p:spPr/>
        <p:txBody>
          <a:bodyPr vert="horz" lIns="91440" tIns="45720" rIns="91440" bIns="45720" rtlCol="0" anchor="t">
            <a:normAutofit/>
          </a:bodyPr>
          <a:lstStyle/>
          <a:p>
            <a:r>
              <a:rPr lang="en-US" dirty="0">
                <a:latin typeface="Arial"/>
                <a:cs typeface="Arial"/>
              </a:rPr>
              <a:t>Bidyendu Dey</a:t>
            </a:r>
            <a:br>
              <a:rPr lang="en-US" dirty="0">
                <a:latin typeface="Arial"/>
                <a:cs typeface="Arial"/>
              </a:rPr>
            </a:br>
            <a:r>
              <a:rPr lang="en-IN" dirty="0">
                <a:latin typeface="Arial"/>
                <a:cs typeface="Arial"/>
              </a:rPr>
              <a:t>Aleksander Arstad</a:t>
            </a:r>
            <a:endParaRPr lang="en-IN" dirty="0"/>
          </a:p>
        </p:txBody>
      </p:sp>
      <p:sp>
        <p:nvSpPr>
          <p:cNvPr id="2" name="Title 1">
            <a:extLst>
              <a:ext uri="{FF2B5EF4-FFF2-40B4-BE49-F238E27FC236}">
                <a16:creationId xmlns:a16="http://schemas.microsoft.com/office/drawing/2014/main" id="{3976B5EF-7AD2-55F9-F94C-4D544AFBEC55}"/>
              </a:ext>
            </a:extLst>
          </p:cNvPr>
          <p:cNvSpPr>
            <a:spLocks noGrp="1"/>
          </p:cNvSpPr>
          <p:nvPr>
            <p:ph type="title"/>
          </p:nvPr>
        </p:nvSpPr>
        <p:spPr/>
        <p:txBody>
          <a:bodyPr>
            <a:normAutofit fontScale="90000"/>
          </a:bodyPr>
          <a:lstStyle/>
          <a:p>
            <a:r>
              <a:rPr lang="en-US" dirty="0"/>
              <a:t>BCDR Scenarios, Tiers and Patterns</a:t>
            </a:r>
            <a:br>
              <a:rPr lang="en-US" dirty="0"/>
            </a:br>
            <a:endParaRPr lang="en-GB" dirty="0"/>
          </a:p>
        </p:txBody>
      </p:sp>
    </p:spTree>
    <p:extLst>
      <p:ext uri="{BB962C8B-B14F-4D97-AF65-F5344CB8AC3E}">
        <p14:creationId xmlns:p14="http://schemas.microsoft.com/office/powerpoint/2010/main" val="4340437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5D240E-66C3-468A-9588-77F691646DCA}"/>
              </a:ext>
            </a:extLst>
          </p:cNvPr>
          <p:cNvSpPr>
            <a:spLocks noGrp="1"/>
          </p:cNvSpPr>
          <p:nvPr>
            <p:ph type="title"/>
          </p:nvPr>
        </p:nvSpPr>
        <p:spPr/>
        <p:txBody>
          <a:bodyPr/>
          <a:lstStyle/>
          <a:p>
            <a:r>
              <a:rPr lang="en-US" dirty="0"/>
              <a:t>Tools for Disaster recovery on-prem to Azure</a:t>
            </a:r>
          </a:p>
        </p:txBody>
      </p:sp>
      <p:sp>
        <p:nvSpPr>
          <p:cNvPr id="3" name="Text Placeholder 2">
            <a:extLst>
              <a:ext uri="{FF2B5EF4-FFF2-40B4-BE49-F238E27FC236}">
                <a16:creationId xmlns:a16="http://schemas.microsoft.com/office/drawing/2014/main" id="{D8CDCA35-682F-44AE-A08D-600886005488}"/>
              </a:ext>
            </a:extLst>
          </p:cNvPr>
          <p:cNvSpPr>
            <a:spLocks noGrp="1"/>
          </p:cNvSpPr>
          <p:nvPr>
            <p:ph type="body" sz="quarter" idx="11"/>
          </p:nvPr>
        </p:nvSpPr>
        <p:spPr>
          <a:xfrm>
            <a:off x="838800" y="1354015"/>
            <a:ext cx="7802782" cy="2183006"/>
          </a:xfrm>
        </p:spPr>
        <p:txBody>
          <a:bodyPr/>
          <a:lstStyle/>
          <a:p>
            <a:r>
              <a:rPr lang="en-GB" dirty="0"/>
              <a:t>CAF only refer to Cloud, and DR in a cloud scenario</a:t>
            </a:r>
          </a:p>
          <a:p>
            <a:r>
              <a:rPr lang="en-GB" dirty="0"/>
              <a:t>Tools in use and familiar to Gassco.</a:t>
            </a:r>
          </a:p>
          <a:p>
            <a:pPr lvl="1"/>
            <a:r>
              <a:rPr lang="en-GB" dirty="0"/>
              <a:t>Veeam Backup &amp; Replication</a:t>
            </a:r>
          </a:p>
          <a:p>
            <a:pPr lvl="1"/>
            <a:r>
              <a:rPr lang="en-GB" dirty="0"/>
              <a:t>Test restore of byhyttep01</a:t>
            </a:r>
            <a:endParaRPr lang="en-US" dirty="0"/>
          </a:p>
        </p:txBody>
      </p:sp>
      <p:pic>
        <p:nvPicPr>
          <p:cNvPr id="4" name="Picture 3">
            <a:extLst>
              <a:ext uri="{FF2B5EF4-FFF2-40B4-BE49-F238E27FC236}">
                <a16:creationId xmlns:a16="http://schemas.microsoft.com/office/drawing/2014/main" id="{EBD0D059-850C-61DC-6200-A8C2923EAF89}"/>
              </a:ext>
            </a:extLst>
          </p:cNvPr>
          <p:cNvPicPr>
            <a:picLocks noChangeAspect="1"/>
          </p:cNvPicPr>
          <p:nvPr/>
        </p:nvPicPr>
        <p:blipFill>
          <a:blip r:embed="rId2"/>
          <a:stretch>
            <a:fillRect/>
          </a:stretch>
        </p:blipFill>
        <p:spPr>
          <a:xfrm>
            <a:off x="4549011" y="3256706"/>
            <a:ext cx="6450127" cy="2932430"/>
          </a:xfrm>
          <a:prstGeom prst="rect">
            <a:avLst/>
          </a:prstGeom>
        </p:spPr>
      </p:pic>
    </p:spTree>
    <p:extLst>
      <p:ext uri="{BB962C8B-B14F-4D97-AF65-F5344CB8AC3E}">
        <p14:creationId xmlns:p14="http://schemas.microsoft.com/office/powerpoint/2010/main" val="15636579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DABC4-A543-4F59-B032-7318B8CC20E5}"/>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41066009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7BF15BD-001C-49B3-9A01-B39DEDA47564}"/>
              </a:ext>
            </a:extLst>
          </p:cNvPr>
          <p:cNvSpPr>
            <a:spLocks noGrp="1"/>
          </p:cNvSpPr>
          <p:nvPr>
            <p:ph type="title"/>
          </p:nvPr>
        </p:nvSpPr>
        <p:spPr>
          <a:xfrm>
            <a:off x="585216" y="2309812"/>
            <a:ext cx="3182027" cy="553998"/>
          </a:xfrm>
        </p:spPr>
        <p:txBody>
          <a:bodyPr>
            <a:normAutofit/>
          </a:bodyPr>
          <a:lstStyle/>
          <a:p>
            <a:r>
              <a:rPr lang="en-US" dirty="0"/>
              <a:t>BCDR</a:t>
            </a:r>
          </a:p>
        </p:txBody>
      </p:sp>
      <p:sp>
        <p:nvSpPr>
          <p:cNvPr id="7" name="Text Placeholder 6">
            <a:extLst>
              <a:ext uri="{FF2B5EF4-FFF2-40B4-BE49-F238E27FC236}">
                <a16:creationId xmlns:a16="http://schemas.microsoft.com/office/drawing/2014/main" id="{61F6BD0B-C4D8-42DE-A3A7-50D8219CE639}"/>
              </a:ext>
            </a:extLst>
          </p:cNvPr>
          <p:cNvSpPr>
            <a:spLocks noGrp="1"/>
          </p:cNvSpPr>
          <p:nvPr>
            <p:ph type="body" sz="quarter" idx="11"/>
          </p:nvPr>
        </p:nvSpPr>
        <p:spPr>
          <a:xfrm>
            <a:off x="4354523" y="2309812"/>
            <a:ext cx="7254865" cy="2860270"/>
          </a:xfrm>
        </p:spPr>
        <p:txBody>
          <a:bodyPr/>
          <a:lstStyle/>
          <a:p>
            <a:r>
              <a:rPr lang="en-US" sz="1600" u="sng" dirty="0"/>
              <a:t>Business Continuity (BC)</a:t>
            </a:r>
            <a:br>
              <a:rPr lang="en-US" sz="1600" dirty="0"/>
            </a:br>
            <a:r>
              <a:rPr lang="en-US" sz="1600" dirty="0"/>
              <a:t>BC deals with the business operations side of BCDR. It involves designing and creating policies and procedures that ensure that essential business functions/processes are available during and after a disaster. BC can include the replacement of staff, service availability issues, business impact analysis and change management.</a:t>
            </a:r>
          </a:p>
          <a:p>
            <a:r>
              <a:rPr lang="en-US" sz="1600" u="sng" dirty="0"/>
              <a:t>Disaster Recovery (DR)</a:t>
            </a:r>
            <a:br>
              <a:rPr lang="en-US" sz="1600" dirty="0"/>
            </a:br>
            <a:r>
              <a:rPr lang="en-US" sz="1600" dirty="0"/>
              <a:t>DR is primarily focused on the IT side of BCDR. It defines how an organization’s IT department will recover from a natural or artificial disaster. The processes within this phase can include server and network restoration, copying backup data and provisioning backup systems.</a:t>
            </a:r>
          </a:p>
        </p:txBody>
      </p:sp>
    </p:spTree>
    <p:extLst>
      <p:ext uri="{BB962C8B-B14F-4D97-AF65-F5344CB8AC3E}">
        <p14:creationId xmlns:p14="http://schemas.microsoft.com/office/powerpoint/2010/main" val="4178393342"/>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A9D2011A-CD11-DA38-D10D-5A1BFC4C1913}"/>
              </a:ext>
            </a:extLst>
          </p:cNvPr>
          <p:cNvSpPr>
            <a:spLocks noGrp="1"/>
          </p:cNvSpPr>
          <p:nvPr>
            <p:ph type="title"/>
          </p:nvPr>
        </p:nvSpPr>
        <p:spPr/>
        <p:txBody>
          <a:bodyPr>
            <a:normAutofit fontScale="90000"/>
          </a:bodyPr>
          <a:lstStyle/>
          <a:p>
            <a:r>
              <a:rPr lang="en-US" sz="4000" dirty="0">
                <a:latin typeface="Arial"/>
                <a:cs typeface="Arial"/>
              </a:rPr>
              <a:t>Executive Summary</a:t>
            </a:r>
            <a:endParaRPr lang="en-US" sz="4000" dirty="0"/>
          </a:p>
        </p:txBody>
      </p:sp>
      <p:sp>
        <p:nvSpPr>
          <p:cNvPr id="3" name="Text Placeholder 2">
            <a:extLst>
              <a:ext uri="{FF2B5EF4-FFF2-40B4-BE49-F238E27FC236}">
                <a16:creationId xmlns:a16="http://schemas.microsoft.com/office/drawing/2014/main" id="{E9DBABA4-0ABF-8B49-83A6-36E39AF50776}"/>
              </a:ext>
            </a:extLst>
          </p:cNvPr>
          <p:cNvSpPr>
            <a:spLocks noGrp="1"/>
          </p:cNvSpPr>
          <p:nvPr>
            <p:ph type="body" sz="quarter" idx="11"/>
          </p:nvPr>
        </p:nvSpPr>
        <p:spPr>
          <a:xfrm>
            <a:off x="1863013" y="1750934"/>
            <a:ext cx="8465974" cy="3356131"/>
          </a:xfrm>
        </p:spPr>
        <p:txBody>
          <a:bodyPr>
            <a:normAutofit/>
          </a:bodyPr>
          <a:lstStyle/>
          <a:p>
            <a:pPr marL="0" indent="0" algn="ctr">
              <a:buNone/>
            </a:pPr>
            <a:r>
              <a:rPr lang="en-US" sz="1400" dirty="0"/>
              <a:t>In response to the imperative to fortify business resilience and ensure uninterrupted operations, our organization has embarked on a transformative journey to establish a Disaster Recovery (DR) strategy for on-premises workloads leveraging cloud infrastructure. This executive summary encapsulates the strategic goals, key insights, and outcomes of this initiative, underscoring the commitment to safeguarding critical business functions in the face of unforeseen disruptions.</a:t>
            </a:r>
          </a:p>
          <a:p>
            <a:pPr marL="0" indent="0" algn="ctr">
              <a:buNone/>
            </a:pPr>
            <a:r>
              <a:rPr lang="en-US" sz="1400" b="1" dirty="0" err="1"/>
              <a:t>Objective:</a:t>
            </a:r>
            <a:r>
              <a:rPr lang="en-US" sz="1400" dirty="0" err="1"/>
              <a:t>The</a:t>
            </a:r>
            <a:r>
              <a:rPr lang="en-US" sz="1400" dirty="0"/>
              <a:t> primary objective of the Disaster Recovery initiative is to transition on-premises workloads to the cloud, harnessing the agility, scalability, and redundancy offered by cloud platforms. By embracing a cloud-centric DR approach, we aim to enhance recovery capabilities, minimize downtime, and fortify our overall business continuity posture.</a:t>
            </a:r>
          </a:p>
        </p:txBody>
      </p:sp>
    </p:spTree>
    <p:extLst>
      <p:ext uri="{BB962C8B-B14F-4D97-AF65-F5344CB8AC3E}">
        <p14:creationId xmlns:p14="http://schemas.microsoft.com/office/powerpoint/2010/main" val="42852964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5">
            <a:extLst>
              <a:ext uri="{FF2B5EF4-FFF2-40B4-BE49-F238E27FC236}">
                <a16:creationId xmlns:a16="http://schemas.microsoft.com/office/drawing/2014/main" id="{48487B3C-5EC3-4C23-90D9-269A79AB5368}"/>
              </a:ext>
            </a:extLst>
          </p:cNvPr>
          <p:cNvSpPr txBox="1">
            <a:spLocks/>
          </p:cNvSpPr>
          <p:nvPr/>
        </p:nvSpPr>
        <p:spPr>
          <a:xfrm>
            <a:off x="585215" y="3429000"/>
            <a:ext cx="3182027"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nb-NO" sz="3600" b="0" i="0" u="none" strike="noStrike" kern="1200" cap="none" spc="-50" normalizeH="0" baseline="0" noProof="0" dirty="0">
                <a:ln w="3175">
                  <a:noFill/>
                </a:ln>
                <a:solidFill>
                  <a:prstClr val="black"/>
                </a:solidFill>
                <a:effectLst/>
                <a:uLnTx/>
                <a:uFillTx/>
                <a:latin typeface="Arial"/>
                <a:ea typeface="+mn-ea"/>
                <a:cs typeface="Segoe UI" pitchFamily="34" charset="0"/>
              </a:rPr>
              <a:t>RPO</a:t>
            </a:r>
          </a:p>
        </p:txBody>
      </p:sp>
      <p:sp>
        <p:nvSpPr>
          <p:cNvPr id="8" name="Text Placeholder 6">
            <a:extLst>
              <a:ext uri="{FF2B5EF4-FFF2-40B4-BE49-F238E27FC236}">
                <a16:creationId xmlns:a16="http://schemas.microsoft.com/office/drawing/2014/main" id="{16DAB99F-390F-45F5-AA44-FE6D5D7030FF}"/>
              </a:ext>
            </a:extLst>
          </p:cNvPr>
          <p:cNvSpPr txBox="1">
            <a:spLocks/>
          </p:cNvSpPr>
          <p:nvPr/>
        </p:nvSpPr>
        <p:spPr>
          <a:xfrm>
            <a:off x="4351918" y="3429000"/>
            <a:ext cx="7254865" cy="984885"/>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ct val="20000"/>
              </a:spcBef>
              <a:spcAft>
                <a:spcPts val="800"/>
              </a:spcAft>
              <a:buClrTx/>
              <a:buSzPct val="90000"/>
              <a:buFont typeface="Wingdings" panose="05000000000000000000" pitchFamily="2" charset="2"/>
              <a:buNone/>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800"/>
              </a:spcAft>
              <a:buClrTx/>
              <a:buSzPct val="90000"/>
              <a:buFont typeface="Wingdings" panose="05000000000000000000" pitchFamily="2" charset="2"/>
              <a:buNone/>
              <a:tabLst/>
              <a:defRPr/>
            </a:pPr>
            <a:r>
              <a:rPr kumimoji="0" lang="en-US" sz="1600" b="0" i="0" u="sng" strike="noStrike" kern="1200" cap="none" spc="0" normalizeH="0" baseline="0" noProof="0" dirty="0">
                <a:ln>
                  <a:noFill/>
                </a:ln>
                <a:solidFill>
                  <a:prstClr val="black"/>
                </a:solidFill>
                <a:effectLst/>
                <a:uLnTx/>
                <a:uFillTx/>
                <a:latin typeface="Arial"/>
                <a:ea typeface="+mn-ea"/>
                <a:cs typeface="Segoe UI" panose="020B0502040204020203" pitchFamily="34" charset="0"/>
              </a:rPr>
              <a:t>Recovery Point Objective</a:t>
            </a:r>
            <a:br>
              <a:rPr kumimoji="0" lang="en-US" sz="1600" b="0" i="0" u="sng" strike="noStrike" kern="1200" cap="none" spc="0" normalizeH="0" baseline="0" noProof="0" dirty="0">
                <a:ln>
                  <a:noFill/>
                </a:ln>
                <a:solidFill>
                  <a:prstClr val="black"/>
                </a:solidFill>
                <a:effectLst/>
                <a:uLnTx/>
                <a:uFillTx/>
                <a:latin typeface="Arial"/>
                <a:ea typeface="+mn-ea"/>
                <a:cs typeface="Segoe UI" panose="020B0502040204020203" pitchFamily="34" charset="0"/>
              </a:rPr>
            </a:br>
            <a:r>
              <a:rPr kumimoji="0" lang="en-US" sz="1600" b="0" i="0" u="none" strike="noStrike" kern="1200" cap="none" spc="0" normalizeH="0" baseline="0" noProof="0" dirty="0">
                <a:ln>
                  <a:noFill/>
                </a:ln>
                <a:solidFill>
                  <a:prstClr val="black"/>
                </a:solidFill>
                <a:effectLst/>
                <a:uLnTx/>
                <a:uFillTx/>
                <a:latin typeface="Arial"/>
                <a:ea typeface="+mn-ea"/>
                <a:cs typeface="Segoe UI" panose="020B0502040204020203" pitchFamily="34" charset="0"/>
              </a:rPr>
              <a:t>Generally refers to the amount of data that can be lost within a period most relevant to a business, before significant harm occurs, from the point of a critical event to the most preceding backup.</a:t>
            </a:r>
          </a:p>
        </p:txBody>
      </p:sp>
      <p:sp>
        <p:nvSpPr>
          <p:cNvPr id="2" name="Text Placeholder 6">
            <a:extLst>
              <a:ext uri="{FF2B5EF4-FFF2-40B4-BE49-F238E27FC236}">
                <a16:creationId xmlns:a16="http://schemas.microsoft.com/office/drawing/2014/main" id="{E06ACE23-25E9-4FE2-A741-19A15D99DB3A}"/>
              </a:ext>
            </a:extLst>
          </p:cNvPr>
          <p:cNvSpPr txBox="1">
            <a:spLocks/>
          </p:cNvSpPr>
          <p:nvPr/>
        </p:nvSpPr>
        <p:spPr>
          <a:xfrm>
            <a:off x="4351918" y="4570618"/>
            <a:ext cx="7254865" cy="984885"/>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ct val="20000"/>
              </a:spcBef>
              <a:spcAft>
                <a:spcPts val="800"/>
              </a:spcAft>
              <a:buClrTx/>
              <a:buSzPct val="90000"/>
              <a:buFont typeface="Wingdings" panose="05000000000000000000" pitchFamily="2" charset="2"/>
              <a:buNone/>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800"/>
              </a:spcAft>
              <a:buClrTx/>
              <a:buSzPct val="90000"/>
              <a:buFont typeface="Wingdings" panose="05000000000000000000" pitchFamily="2" charset="2"/>
              <a:buNone/>
              <a:tabLst/>
              <a:defRPr/>
            </a:pPr>
            <a:r>
              <a:rPr kumimoji="0" lang="en-US" sz="1600" b="0" i="0" u="sng" strike="noStrike" kern="1200" cap="none" spc="0" normalizeH="0" baseline="0" noProof="0" dirty="0">
                <a:ln>
                  <a:noFill/>
                </a:ln>
                <a:solidFill>
                  <a:prstClr val="black"/>
                </a:solidFill>
                <a:effectLst/>
                <a:uLnTx/>
                <a:uFillTx/>
                <a:latin typeface="Arial"/>
                <a:ea typeface="+mn-ea"/>
                <a:cs typeface="Segoe UI" panose="020B0502040204020203" pitchFamily="34" charset="0"/>
              </a:rPr>
              <a:t>Recovery Time Objective</a:t>
            </a:r>
            <a:br>
              <a:rPr kumimoji="0" lang="en-US" sz="1600" b="0" i="0" u="sng" strike="noStrike" kern="1200" cap="none" spc="0" normalizeH="0" baseline="0" noProof="0" dirty="0">
                <a:ln>
                  <a:noFill/>
                </a:ln>
                <a:solidFill>
                  <a:prstClr val="black"/>
                </a:solidFill>
                <a:effectLst/>
                <a:uLnTx/>
                <a:uFillTx/>
                <a:latin typeface="Arial"/>
                <a:ea typeface="+mn-ea"/>
                <a:cs typeface="Segoe UI" panose="020B0502040204020203" pitchFamily="34" charset="0"/>
              </a:rPr>
            </a:br>
            <a:r>
              <a:rPr kumimoji="0" lang="en-US" sz="1600" b="0" i="0" u="none" strike="noStrike" kern="1200" cap="none" spc="0" normalizeH="0" baseline="0" noProof="0" dirty="0">
                <a:ln>
                  <a:noFill/>
                </a:ln>
                <a:solidFill>
                  <a:prstClr val="black"/>
                </a:solidFill>
                <a:effectLst/>
                <a:uLnTx/>
                <a:uFillTx/>
                <a:latin typeface="Arial"/>
                <a:ea typeface="+mn-ea"/>
                <a:cs typeface="Segoe UI" panose="020B0502040204020203" pitchFamily="34" charset="0"/>
              </a:rPr>
              <a:t>The recovery time objective (RTO) is the maximum tolerable length of time that a computer, system, network, or application can be down after a failure or disaster occurs.</a:t>
            </a:r>
          </a:p>
        </p:txBody>
      </p:sp>
      <p:sp>
        <p:nvSpPr>
          <p:cNvPr id="3" name="Title 5">
            <a:extLst>
              <a:ext uri="{FF2B5EF4-FFF2-40B4-BE49-F238E27FC236}">
                <a16:creationId xmlns:a16="http://schemas.microsoft.com/office/drawing/2014/main" id="{96871518-012B-426F-93A7-B81C84C9D927}"/>
              </a:ext>
            </a:extLst>
          </p:cNvPr>
          <p:cNvSpPr txBox="1">
            <a:spLocks/>
          </p:cNvSpPr>
          <p:nvPr/>
        </p:nvSpPr>
        <p:spPr>
          <a:xfrm>
            <a:off x="585215" y="4566285"/>
            <a:ext cx="3182027"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nb-NO" sz="3600" b="0" i="0" u="none" strike="noStrike" kern="1200" cap="none" spc="-50" normalizeH="0" baseline="0" noProof="0" dirty="0">
                <a:ln w="3175">
                  <a:noFill/>
                </a:ln>
                <a:solidFill>
                  <a:prstClr val="black"/>
                </a:solidFill>
                <a:effectLst/>
                <a:uLnTx/>
                <a:uFillTx/>
                <a:latin typeface="Arial"/>
                <a:ea typeface="+mn-ea"/>
                <a:cs typeface="Segoe UI" pitchFamily="34" charset="0"/>
              </a:rPr>
              <a:t>RTO</a:t>
            </a:r>
          </a:p>
        </p:txBody>
      </p:sp>
      <p:sp>
        <p:nvSpPr>
          <p:cNvPr id="5" name="Text Placeholder 6">
            <a:extLst>
              <a:ext uri="{FF2B5EF4-FFF2-40B4-BE49-F238E27FC236}">
                <a16:creationId xmlns:a16="http://schemas.microsoft.com/office/drawing/2014/main" id="{9879ED16-77B2-F4CF-DC81-593C90F38EB4}"/>
              </a:ext>
            </a:extLst>
          </p:cNvPr>
          <p:cNvSpPr txBox="1">
            <a:spLocks/>
          </p:cNvSpPr>
          <p:nvPr/>
        </p:nvSpPr>
        <p:spPr>
          <a:xfrm>
            <a:off x="4351919" y="2309812"/>
            <a:ext cx="7254865" cy="984885"/>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ct val="20000"/>
              </a:spcBef>
              <a:spcAft>
                <a:spcPts val="800"/>
              </a:spcAft>
              <a:buClrTx/>
              <a:buSzPct val="90000"/>
              <a:buFont typeface="Wingdings" panose="05000000000000000000" pitchFamily="2" charset="2"/>
              <a:buNone/>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800"/>
              </a:spcAft>
              <a:buClrTx/>
              <a:buSzPct val="90000"/>
              <a:buFont typeface="Wingdings" panose="05000000000000000000" pitchFamily="2" charset="2"/>
              <a:buNone/>
              <a:tabLst/>
              <a:defRPr/>
            </a:pPr>
            <a:r>
              <a:rPr lang="en-US" sz="1600" u="sng" dirty="0">
                <a:solidFill>
                  <a:prstClr val="black"/>
                </a:solidFill>
                <a:latin typeface="Arial"/>
              </a:rPr>
              <a:t>Service Level Agreement</a:t>
            </a:r>
            <a:br>
              <a:rPr kumimoji="0" lang="en-US" sz="1600" b="0" i="0" u="sng" strike="noStrike" kern="1200" cap="none" spc="0" normalizeH="0" baseline="0" noProof="0" dirty="0">
                <a:ln>
                  <a:noFill/>
                </a:ln>
                <a:solidFill>
                  <a:prstClr val="black"/>
                </a:solidFill>
                <a:effectLst/>
                <a:uLnTx/>
                <a:uFillTx/>
                <a:latin typeface="Arial"/>
                <a:ea typeface="+mn-ea"/>
                <a:cs typeface="Segoe UI" panose="020B0502040204020203" pitchFamily="34" charset="0"/>
              </a:rPr>
            </a:br>
            <a:r>
              <a:rPr lang="en-US" sz="1600" dirty="0">
                <a:solidFill>
                  <a:prstClr val="black"/>
                </a:solidFill>
                <a:latin typeface="Arial"/>
                <a:cs typeface="Segoe UI" panose="020B0502040204020203" pitchFamily="34" charset="0"/>
              </a:rPr>
              <a:t>A service-level agreement (SLA) is a commitment between a service provider and a client. Particular aspects of the service – quality, availability, responsibilities – are agreed between the service provider and the service user.</a:t>
            </a:r>
            <a:endParaRPr kumimoji="0" lang="en-US" sz="1600" b="0" i="0" u="none" strike="noStrike" kern="1200" cap="none" spc="0" normalizeH="0" baseline="0" noProof="0" dirty="0">
              <a:ln>
                <a:noFill/>
              </a:ln>
              <a:solidFill>
                <a:prstClr val="black"/>
              </a:solidFill>
              <a:effectLst/>
              <a:uLnTx/>
              <a:uFillTx/>
              <a:latin typeface="Arial"/>
              <a:ea typeface="+mn-ea"/>
              <a:cs typeface="Segoe UI" panose="020B0502040204020203" pitchFamily="34" charset="0"/>
            </a:endParaRPr>
          </a:p>
        </p:txBody>
      </p:sp>
      <p:sp>
        <p:nvSpPr>
          <p:cNvPr id="13" name="Title 5">
            <a:extLst>
              <a:ext uri="{FF2B5EF4-FFF2-40B4-BE49-F238E27FC236}">
                <a16:creationId xmlns:a16="http://schemas.microsoft.com/office/drawing/2014/main" id="{BA21FCCC-62A4-FD4A-7D53-AACD6DE067F4}"/>
              </a:ext>
            </a:extLst>
          </p:cNvPr>
          <p:cNvSpPr txBox="1">
            <a:spLocks/>
          </p:cNvSpPr>
          <p:nvPr/>
        </p:nvSpPr>
        <p:spPr>
          <a:xfrm>
            <a:off x="585215" y="2525255"/>
            <a:ext cx="3182027"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nb-NO" sz="3600" b="0" i="0" u="none" strike="noStrike" kern="1200" cap="none" spc="-50" normalizeH="0" baseline="0" noProof="0" dirty="0">
                <a:ln w="3175">
                  <a:noFill/>
                </a:ln>
                <a:solidFill>
                  <a:prstClr val="black"/>
                </a:solidFill>
                <a:effectLst/>
                <a:uLnTx/>
                <a:uFillTx/>
                <a:latin typeface="Arial"/>
                <a:ea typeface="+mn-ea"/>
                <a:cs typeface="Segoe UI" pitchFamily="34" charset="0"/>
              </a:rPr>
              <a:t>SLA</a:t>
            </a:r>
          </a:p>
        </p:txBody>
      </p:sp>
    </p:spTree>
    <p:extLst>
      <p:ext uri="{BB962C8B-B14F-4D97-AF65-F5344CB8AC3E}">
        <p14:creationId xmlns:p14="http://schemas.microsoft.com/office/powerpoint/2010/main" val="761217184"/>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5D240E-66C3-468A-9588-77F691646DCA}"/>
              </a:ext>
            </a:extLst>
          </p:cNvPr>
          <p:cNvSpPr>
            <a:spLocks noGrp="1"/>
          </p:cNvSpPr>
          <p:nvPr>
            <p:ph type="title"/>
          </p:nvPr>
        </p:nvSpPr>
        <p:spPr/>
        <p:txBody>
          <a:bodyPr/>
          <a:lstStyle/>
          <a:p>
            <a:r>
              <a:rPr lang="en-US" dirty="0"/>
              <a:t>Assess GBS to define DR Framework</a:t>
            </a:r>
          </a:p>
        </p:txBody>
      </p:sp>
      <p:sp>
        <p:nvSpPr>
          <p:cNvPr id="3" name="Text Placeholder 2">
            <a:extLst>
              <a:ext uri="{FF2B5EF4-FFF2-40B4-BE49-F238E27FC236}">
                <a16:creationId xmlns:a16="http://schemas.microsoft.com/office/drawing/2014/main" id="{D8CDCA35-682F-44AE-A08D-600886005488}"/>
              </a:ext>
            </a:extLst>
          </p:cNvPr>
          <p:cNvSpPr>
            <a:spLocks noGrp="1"/>
          </p:cNvSpPr>
          <p:nvPr>
            <p:ph type="body" sz="quarter" idx="11"/>
          </p:nvPr>
        </p:nvSpPr>
        <p:spPr>
          <a:xfrm>
            <a:off x="838800" y="1354015"/>
            <a:ext cx="7802782" cy="2956728"/>
          </a:xfrm>
        </p:spPr>
        <p:txBody>
          <a:bodyPr/>
          <a:lstStyle/>
          <a:p>
            <a:r>
              <a:rPr lang="en-US" dirty="0"/>
              <a:t>Discoveries</a:t>
            </a:r>
          </a:p>
          <a:p>
            <a:pPr lvl="1"/>
            <a:r>
              <a:rPr lang="en-US" dirty="0"/>
              <a:t>Complex application infrastructure</a:t>
            </a:r>
          </a:p>
          <a:p>
            <a:pPr lvl="1"/>
            <a:r>
              <a:rPr lang="en-US" dirty="0"/>
              <a:t>Old solution, </a:t>
            </a:r>
            <a:r>
              <a:rPr lang="en-US" dirty="0" err="1"/>
              <a:t>aprox</a:t>
            </a:r>
            <a:r>
              <a:rPr lang="en-US" dirty="0"/>
              <a:t>. 20 years (With some technical debt)</a:t>
            </a:r>
          </a:p>
          <a:p>
            <a:pPr lvl="1"/>
            <a:r>
              <a:rPr lang="en-US" dirty="0"/>
              <a:t>Many dependencies</a:t>
            </a:r>
          </a:p>
          <a:p>
            <a:pPr lvl="1"/>
            <a:r>
              <a:rPr lang="en-US" dirty="0"/>
              <a:t>Oracle DB</a:t>
            </a:r>
          </a:p>
          <a:p>
            <a:pPr lvl="1"/>
            <a:r>
              <a:rPr lang="en-US" dirty="0" err="1"/>
              <a:t>Buypass</a:t>
            </a:r>
            <a:r>
              <a:rPr lang="en-US" dirty="0"/>
              <a:t> via </a:t>
            </a:r>
            <a:r>
              <a:rPr lang="en-US" dirty="0" err="1"/>
              <a:t>Signicat</a:t>
            </a:r>
            <a:r>
              <a:rPr lang="en-US" dirty="0"/>
              <a:t> user identification</a:t>
            </a:r>
          </a:p>
          <a:p>
            <a:pPr lvl="1"/>
            <a:r>
              <a:rPr lang="en-US" dirty="0"/>
              <a:t>Backup to Oracle DB Backup (DR), and IBM Spectrum Protect (“Normal backup”)</a:t>
            </a:r>
          </a:p>
          <a:p>
            <a:pPr lvl="1"/>
            <a:r>
              <a:rPr lang="en-US" dirty="0"/>
              <a:t>RTO: 3 hr. RPO: 30 mins</a:t>
            </a:r>
          </a:p>
        </p:txBody>
      </p:sp>
      <p:pic>
        <p:nvPicPr>
          <p:cNvPr id="4" name="Picture 3">
            <a:extLst>
              <a:ext uri="{FF2B5EF4-FFF2-40B4-BE49-F238E27FC236}">
                <a16:creationId xmlns:a16="http://schemas.microsoft.com/office/drawing/2014/main" id="{3F3A05CB-4096-85EB-CA99-BFE32CBC17A5}"/>
              </a:ext>
            </a:extLst>
          </p:cNvPr>
          <p:cNvPicPr>
            <a:picLocks noChangeAspect="1"/>
          </p:cNvPicPr>
          <p:nvPr/>
        </p:nvPicPr>
        <p:blipFill>
          <a:blip r:embed="rId2"/>
          <a:stretch>
            <a:fillRect/>
          </a:stretch>
        </p:blipFill>
        <p:spPr>
          <a:xfrm>
            <a:off x="5468692" y="3275838"/>
            <a:ext cx="5962020" cy="3353637"/>
          </a:xfrm>
          <a:prstGeom prst="rect">
            <a:avLst/>
          </a:prstGeom>
        </p:spPr>
      </p:pic>
    </p:spTree>
    <p:extLst>
      <p:ext uri="{BB962C8B-B14F-4D97-AF65-F5344CB8AC3E}">
        <p14:creationId xmlns:p14="http://schemas.microsoft.com/office/powerpoint/2010/main" val="13137795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5D240E-66C3-468A-9588-77F691646DCA}"/>
              </a:ext>
            </a:extLst>
          </p:cNvPr>
          <p:cNvSpPr>
            <a:spLocks noGrp="1"/>
          </p:cNvSpPr>
          <p:nvPr>
            <p:ph type="title"/>
          </p:nvPr>
        </p:nvSpPr>
        <p:spPr/>
        <p:txBody>
          <a:bodyPr/>
          <a:lstStyle/>
          <a:p>
            <a:r>
              <a:rPr lang="en-US" dirty="0"/>
              <a:t>Assess GBS to define DR Framework</a:t>
            </a:r>
          </a:p>
        </p:txBody>
      </p:sp>
      <p:sp>
        <p:nvSpPr>
          <p:cNvPr id="3" name="Text Placeholder 2">
            <a:extLst>
              <a:ext uri="{FF2B5EF4-FFF2-40B4-BE49-F238E27FC236}">
                <a16:creationId xmlns:a16="http://schemas.microsoft.com/office/drawing/2014/main" id="{D8CDCA35-682F-44AE-A08D-600886005488}"/>
              </a:ext>
            </a:extLst>
          </p:cNvPr>
          <p:cNvSpPr>
            <a:spLocks noGrp="1"/>
          </p:cNvSpPr>
          <p:nvPr>
            <p:ph type="body" sz="quarter" idx="11"/>
          </p:nvPr>
        </p:nvSpPr>
        <p:spPr>
          <a:xfrm>
            <a:off x="838800" y="1354015"/>
            <a:ext cx="7802782" cy="1610249"/>
          </a:xfrm>
        </p:spPr>
        <p:txBody>
          <a:bodyPr/>
          <a:lstStyle/>
          <a:p>
            <a:r>
              <a:rPr lang="en-US" dirty="0"/>
              <a:t>Copy data to Azure over VPN or ExpressRoute</a:t>
            </a:r>
          </a:p>
          <a:p>
            <a:r>
              <a:rPr lang="en-US" dirty="0"/>
              <a:t>Running several Availability zones in e.g., West Europe</a:t>
            </a:r>
          </a:p>
          <a:p>
            <a:r>
              <a:rPr lang="en-US" dirty="0"/>
              <a:t>With Cascading Standby instance in e.g., North Europe</a:t>
            </a:r>
          </a:p>
        </p:txBody>
      </p:sp>
      <p:pic>
        <p:nvPicPr>
          <p:cNvPr id="7" name="Picture 6" descr="A diagram of a diagram of a computer&#10;&#10;Description automatically generated with medium confidence">
            <a:extLst>
              <a:ext uri="{FF2B5EF4-FFF2-40B4-BE49-F238E27FC236}">
                <a16:creationId xmlns:a16="http://schemas.microsoft.com/office/drawing/2014/main" id="{B4A6E457-B346-109D-6961-DA77C225FE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8801" y="2775881"/>
            <a:ext cx="9887577" cy="3825698"/>
          </a:xfrm>
          <a:prstGeom prst="rect">
            <a:avLst/>
          </a:prstGeom>
        </p:spPr>
      </p:pic>
    </p:spTree>
    <p:extLst>
      <p:ext uri="{BB962C8B-B14F-4D97-AF65-F5344CB8AC3E}">
        <p14:creationId xmlns:p14="http://schemas.microsoft.com/office/powerpoint/2010/main" val="42313902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 name="Freeform 34">
            <a:extLst>
              <a:ext uri="{FF2B5EF4-FFF2-40B4-BE49-F238E27FC236}">
                <a16:creationId xmlns:a16="http://schemas.microsoft.com/office/drawing/2014/main" id="{F6CC8654-3156-4231-9003-21DEA70E4A71}"/>
              </a:ext>
            </a:extLst>
          </p:cNvPr>
          <p:cNvSpPr>
            <a:spLocks/>
          </p:cNvSpPr>
          <p:nvPr/>
        </p:nvSpPr>
        <p:spPr bwMode="auto">
          <a:xfrm rot="16200000">
            <a:off x="4549973" y="-2586420"/>
            <a:ext cx="3175762" cy="10972802"/>
          </a:xfrm>
          <a:custGeom>
            <a:avLst/>
            <a:gdLst>
              <a:gd name="T0" fmla="*/ 0 w 1860"/>
              <a:gd name="T1" fmla="*/ 724 h 1087"/>
              <a:gd name="T2" fmla="*/ 0 w 1860"/>
              <a:gd name="T3" fmla="*/ 1087 h 1087"/>
              <a:gd name="T4" fmla="*/ 1860 w 1860"/>
              <a:gd name="T5" fmla="*/ 1087 h 1087"/>
              <a:gd name="T6" fmla="*/ 1860 w 1860"/>
              <a:gd name="T7" fmla="*/ 0 h 1087"/>
              <a:gd name="T8" fmla="*/ 0 w 1860"/>
              <a:gd name="T9" fmla="*/ 0 h 1087"/>
              <a:gd name="T10" fmla="*/ 0 w 1860"/>
              <a:gd name="T11" fmla="*/ 363 h 1087"/>
              <a:gd name="connsiteX0" fmla="*/ 0 w 10000"/>
              <a:gd name="connsiteY0" fmla="*/ 6349 h 10000"/>
              <a:gd name="connsiteX1" fmla="*/ 0 w 10000"/>
              <a:gd name="connsiteY1" fmla="*/ 10000 h 10000"/>
              <a:gd name="connsiteX2" fmla="*/ 10000 w 10000"/>
              <a:gd name="connsiteY2" fmla="*/ 10000 h 10000"/>
              <a:gd name="connsiteX3" fmla="*/ 10000 w 10000"/>
              <a:gd name="connsiteY3" fmla="*/ 0 h 10000"/>
              <a:gd name="connsiteX4" fmla="*/ 0 w 10000"/>
              <a:gd name="connsiteY4" fmla="*/ 0 h 10000"/>
              <a:gd name="connsiteX5" fmla="*/ 0 w 10000"/>
              <a:gd name="connsiteY5" fmla="*/ 3339 h 10000"/>
              <a:gd name="connsiteX0" fmla="*/ 0 w 10000"/>
              <a:gd name="connsiteY0" fmla="*/ 6349 h 10000"/>
              <a:gd name="connsiteX1" fmla="*/ 0 w 10000"/>
              <a:gd name="connsiteY1" fmla="*/ 10000 h 10000"/>
              <a:gd name="connsiteX2" fmla="*/ 10000 w 10000"/>
              <a:gd name="connsiteY2" fmla="*/ 10000 h 10000"/>
              <a:gd name="connsiteX3" fmla="*/ 10000 w 10000"/>
              <a:gd name="connsiteY3" fmla="*/ 0 h 10000"/>
              <a:gd name="connsiteX4" fmla="*/ 0 w 10000"/>
              <a:gd name="connsiteY4" fmla="*/ 0 h 10000"/>
              <a:gd name="connsiteX5" fmla="*/ 0 w 10000"/>
              <a:gd name="connsiteY5" fmla="*/ 373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0000">
                <a:moveTo>
                  <a:pt x="0" y="6349"/>
                </a:moveTo>
                <a:lnTo>
                  <a:pt x="0" y="10000"/>
                </a:lnTo>
                <a:lnTo>
                  <a:pt x="10000" y="10000"/>
                </a:lnTo>
                <a:lnTo>
                  <a:pt x="10000" y="0"/>
                </a:lnTo>
                <a:lnTo>
                  <a:pt x="0" y="0"/>
                </a:lnTo>
                <a:lnTo>
                  <a:pt x="0" y="3730"/>
                </a:lnTo>
              </a:path>
            </a:pathLst>
          </a:custGeom>
          <a:noFill/>
          <a:ln>
            <a:solidFill>
              <a:schemeClr val="bg1"/>
            </a:solidFill>
            <a:prstDash val="dash"/>
            <a:headEnd type="none" w="med" len="med"/>
            <a:tailEnd type="none" w="med" len="med"/>
          </a:ln>
          <a:effectLst/>
          <a:extLst>
            <a:ext uri="{909E8E84-426E-40DD-AFC4-6F175D3DCCD1}">
              <a14:hiddenFill xmlns:a14="http://schemas.microsoft.com/office/drawing/2010/main">
                <a:solidFill>
                  <a:srgbClr val="FFFFFF"/>
                </a:solidFill>
              </a14:hiddenFill>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nvGrpSpPr>
          <p:cNvPr id="303" name="Group 302">
            <a:extLst>
              <a:ext uri="{FF2B5EF4-FFF2-40B4-BE49-F238E27FC236}">
                <a16:creationId xmlns:a16="http://schemas.microsoft.com/office/drawing/2014/main" id="{D4BFEAB3-76ED-484C-AFE6-D2E007FAAA4B}"/>
              </a:ext>
            </a:extLst>
          </p:cNvPr>
          <p:cNvGrpSpPr/>
          <p:nvPr/>
        </p:nvGrpSpPr>
        <p:grpSpPr>
          <a:xfrm>
            <a:off x="6421888" y="4599141"/>
            <a:ext cx="3291438" cy="1647157"/>
            <a:chOff x="2580725" y="4732517"/>
            <a:chExt cx="3291438" cy="1647157"/>
          </a:xfrm>
        </p:grpSpPr>
        <p:sp>
          <p:nvSpPr>
            <p:cNvPr id="304" name="TextBox 303">
              <a:extLst>
                <a:ext uri="{FF2B5EF4-FFF2-40B4-BE49-F238E27FC236}">
                  <a16:creationId xmlns:a16="http://schemas.microsoft.com/office/drawing/2014/main" id="{BEDDCE47-74A2-40D9-A858-B23474C684CA}"/>
                </a:ext>
              </a:extLst>
            </p:cNvPr>
            <p:cNvSpPr txBox="1"/>
            <p:nvPr/>
          </p:nvSpPr>
          <p:spPr>
            <a:xfrm>
              <a:off x="2580725" y="5342467"/>
              <a:ext cx="3291438" cy="1037207"/>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Simple and reliable cloud-integrated backup as a service</a:t>
              </a:r>
            </a:p>
            <a:p>
              <a:pPr marL="0" marR="0" lvl="0" indent="0" algn="ctr" defTabSz="932742" rtl="0" eaLnBrk="1" fontAlgn="auto" latinLnBrk="0" hangingPunct="1">
                <a:lnSpc>
                  <a:spcPct val="90000"/>
                </a:lnSpc>
                <a:spcBef>
                  <a:spcPts val="0"/>
                </a:spcBef>
                <a:spcAft>
                  <a:spcPts val="600"/>
                </a:spcAft>
                <a:buClrTx/>
                <a:buSzTx/>
                <a:buFontTx/>
                <a:buNone/>
                <a:tabLst/>
                <a:defRPr/>
              </a:pPr>
              <a:endParaRPr kumimoji="0" lang="en-US" sz="16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Semilight"/>
                <a:ea typeface="+mn-ea"/>
                <a:cs typeface="+mn-cs"/>
              </a:endParaRPr>
            </a:p>
          </p:txBody>
        </p:sp>
        <p:sp>
          <p:nvSpPr>
            <p:cNvPr id="305" name="TextBox 304">
              <a:extLst>
                <a:ext uri="{FF2B5EF4-FFF2-40B4-BE49-F238E27FC236}">
                  <a16:creationId xmlns:a16="http://schemas.microsoft.com/office/drawing/2014/main" id="{D5A03FA2-80FF-4DA8-B0B7-505115B31217}"/>
                </a:ext>
              </a:extLst>
            </p:cNvPr>
            <p:cNvSpPr txBox="1"/>
            <p:nvPr/>
          </p:nvSpPr>
          <p:spPr>
            <a:xfrm>
              <a:off x="3013119" y="4732517"/>
              <a:ext cx="2535194" cy="627864"/>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Azure Backup</a:t>
              </a:r>
            </a:p>
          </p:txBody>
        </p:sp>
      </p:grpSp>
      <p:grpSp>
        <p:nvGrpSpPr>
          <p:cNvPr id="306" name="Group 305">
            <a:extLst>
              <a:ext uri="{FF2B5EF4-FFF2-40B4-BE49-F238E27FC236}">
                <a16:creationId xmlns:a16="http://schemas.microsoft.com/office/drawing/2014/main" id="{194CEC71-5E5B-447C-A68E-41D4A558D8FD}"/>
              </a:ext>
            </a:extLst>
          </p:cNvPr>
          <p:cNvGrpSpPr/>
          <p:nvPr/>
        </p:nvGrpSpPr>
        <p:grpSpPr>
          <a:xfrm>
            <a:off x="1763299" y="4599141"/>
            <a:ext cx="4019082" cy="1643501"/>
            <a:chOff x="6534618" y="4732517"/>
            <a:chExt cx="4019082" cy="1643501"/>
          </a:xfrm>
        </p:grpSpPr>
        <p:sp>
          <p:nvSpPr>
            <p:cNvPr id="307" name="TextBox 306">
              <a:extLst>
                <a:ext uri="{FF2B5EF4-FFF2-40B4-BE49-F238E27FC236}">
                  <a16:creationId xmlns:a16="http://schemas.microsoft.com/office/drawing/2014/main" id="{950CEC7F-26E4-4772-B0B8-ECB7D0CFC754}"/>
                </a:ext>
              </a:extLst>
            </p:cNvPr>
            <p:cNvSpPr txBox="1"/>
            <p:nvPr/>
          </p:nvSpPr>
          <p:spPr>
            <a:xfrm>
              <a:off x="6534618" y="5338811"/>
              <a:ext cx="4019082" cy="1037207"/>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A simple and compliant service for orchestrating your disaster recovery plan</a:t>
              </a:r>
            </a:p>
            <a:p>
              <a:pPr marL="0" marR="0" lvl="0" indent="0" algn="ctr" defTabSz="932742" rtl="0" eaLnBrk="1" fontAlgn="auto" latinLnBrk="0" hangingPunct="1">
                <a:lnSpc>
                  <a:spcPct val="90000"/>
                </a:lnSpc>
                <a:spcBef>
                  <a:spcPts val="0"/>
                </a:spcBef>
                <a:spcAft>
                  <a:spcPts val="600"/>
                </a:spcAft>
                <a:buClrTx/>
                <a:buSzTx/>
                <a:buFontTx/>
                <a:buNone/>
                <a:tabLst/>
                <a:defRPr/>
              </a:pPr>
              <a:endParaRPr kumimoji="0" lang="en-US" sz="16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Semilight"/>
                <a:ea typeface="+mn-ea"/>
                <a:cs typeface="+mn-cs"/>
              </a:endParaRPr>
            </a:p>
          </p:txBody>
        </p:sp>
        <p:sp>
          <p:nvSpPr>
            <p:cNvPr id="308" name="TextBox 307">
              <a:extLst>
                <a:ext uri="{FF2B5EF4-FFF2-40B4-BE49-F238E27FC236}">
                  <a16:creationId xmlns:a16="http://schemas.microsoft.com/office/drawing/2014/main" id="{1237A2AF-85C2-4F0A-B6AB-5D6CA756C3A5}"/>
                </a:ext>
              </a:extLst>
            </p:cNvPr>
            <p:cNvSpPr txBox="1"/>
            <p:nvPr/>
          </p:nvSpPr>
          <p:spPr>
            <a:xfrm>
              <a:off x="6836112" y="4732517"/>
              <a:ext cx="3429000" cy="627864"/>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Azure Site Recovery</a:t>
              </a:r>
            </a:p>
          </p:txBody>
        </p:sp>
      </p:grpSp>
      <p:sp>
        <p:nvSpPr>
          <p:cNvPr id="3" name="Title 6">
            <a:extLst>
              <a:ext uri="{FF2B5EF4-FFF2-40B4-BE49-F238E27FC236}">
                <a16:creationId xmlns:a16="http://schemas.microsoft.com/office/drawing/2014/main" id="{1E4F902C-2628-88F2-8E08-48979D48148E}"/>
              </a:ext>
            </a:extLst>
          </p:cNvPr>
          <p:cNvSpPr>
            <a:spLocks noGrp="1"/>
          </p:cNvSpPr>
          <p:nvPr>
            <p:ph type="title"/>
          </p:nvPr>
        </p:nvSpPr>
        <p:spPr>
          <a:xfrm>
            <a:off x="588263" y="457200"/>
            <a:ext cx="11018520" cy="553998"/>
          </a:xfrm>
        </p:spPr>
        <p:txBody>
          <a:bodyPr>
            <a:normAutofit/>
          </a:bodyPr>
          <a:lstStyle/>
          <a:p>
            <a:r>
              <a:rPr lang="en-US" dirty="0"/>
              <a:t>Disaster Recovery Concepts</a:t>
            </a:r>
          </a:p>
        </p:txBody>
      </p:sp>
      <p:sp>
        <p:nvSpPr>
          <p:cNvPr id="4" name="Freeform 5">
            <a:extLst>
              <a:ext uri="{FF2B5EF4-FFF2-40B4-BE49-F238E27FC236}">
                <a16:creationId xmlns:a16="http://schemas.microsoft.com/office/drawing/2014/main" id="{2085C77B-9A92-A351-3A17-DCB589F29ECF}"/>
              </a:ext>
            </a:extLst>
          </p:cNvPr>
          <p:cNvSpPr>
            <a:spLocks noEditPoints="1"/>
          </p:cNvSpPr>
          <p:nvPr/>
        </p:nvSpPr>
        <p:spPr bwMode="auto">
          <a:xfrm>
            <a:off x="8557325" y="2212625"/>
            <a:ext cx="511312" cy="677049"/>
          </a:xfrm>
          <a:custGeom>
            <a:avLst/>
            <a:gdLst>
              <a:gd name="T0" fmla="*/ 611 w 1224"/>
              <a:gd name="T1" fmla="*/ 1620 h 1620"/>
              <a:gd name="T2" fmla="*/ 0 w 1224"/>
              <a:gd name="T3" fmla="*/ 1333 h 1620"/>
              <a:gd name="T4" fmla="*/ 0 w 1224"/>
              <a:gd name="T5" fmla="*/ 345 h 1620"/>
              <a:gd name="T6" fmla="*/ 4 w 1224"/>
              <a:gd name="T7" fmla="*/ 324 h 1620"/>
              <a:gd name="T8" fmla="*/ 0 w 1224"/>
              <a:gd name="T9" fmla="*/ 287 h 1620"/>
              <a:gd name="T10" fmla="*/ 611 w 1224"/>
              <a:gd name="T11" fmla="*/ 0 h 1620"/>
              <a:gd name="T12" fmla="*/ 1224 w 1224"/>
              <a:gd name="T13" fmla="*/ 287 h 1620"/>
              <a:gd name="T14" fmla="*/ 1219 w 1224"/>
              <a:gd name="T15" fmla="*/ 324 h 1620"/>
              <a:gd name="T16" fmla="*/ 1224 w 1224"/>
              <a:gd name="T17" fmla="*/ 345 h 1620"/>
              <a:gd name="T18" fmla="*/ 1224 w 1224"/>
              <a:gd name="T19" fmla="*/ 1333 h 1620"/>
              <a:gd name="T20" fmla="*/ 611 w 1224"/>
              <a:gd name="T21" fmla="*/ 1620 h 1620"/>
              <a:gd name="T22" fmla="*/ 109 w 1224"/>
              <a:gd name="T23" fmla="*/ 456 h 1620"/>
              <a:gd name="T24" fmla="*/ 109 w 1224"/>
              <a:gd name="T25" fmla="*/ 1333 h 1620"/>
              <a:gd name="T26" fmla="*/ 611 w 1224"/>
              <a:gd name="T27" fmla="*/ 1511 h 1620"/>
              <a:gd name="T28" fmla="*/ 1114 w 1224"/>
              <a:gd name="T29" fmla="*/ 1333 h 1620"/>
              <a:gd name="T30" fmla="*/ 1114 w 1224"/>
              <a:gd name="T31" fmla="*/ 456 h 1620"/>
              <a:gd name="T32" fmla="*/ 992 w 1224"/>
              <a:gd name="T33" fmla="*/ 515 h 1620"/>
              <a:gd name="T34" fmla="*/ 612 w 1224"/>
              <a:gd name="T35" fmla="*/ 574 h 1620"/>
              <a:gd name="T36" fmla="*/ 612 w 1224"/>
              <a:gd name="T37" fmla="*/ 574 h 1620"/>
              <a:gd name="T38" fmla="*/ 611 w 1224"/>
              <a:gd name="T39" fmla="*/ 574 h 1620"/>
              <a:gd name="T40" fmla="*/ 611 w 1224"/>
              <a:gd name="T41" fmla="*/ 574 h 1620"/>
              <a:gd name="T42" fmla="*/ 216 w 1224"/>
              <a:gd name="T43" fmla="*/ 509 h 1620"/>
              <a:gd name="T44" fmla="*/ 109 w 1224"/>
              <a:gd name="T45" fmla="*/ 456 h 1620"/>
              <a:gd name="T46" fmla="*/ 611 w 1224"/>
              <a:gd name="T47" fmla="*/ 464 h 1620"/>
              <a:gd name="T48" fmla="*/ 612 w 1224"/>
              <a:gd name="T49" fmla="*/ 464 h 1620"/>
              <a:gd name="T50" fmla="*/ 612 w 1224"/>
              <a:gd name="T51" fmla="*/ 464 h 1620"/>
              <a:gd name="T52" fmla="*/ 613 w 1224"/>
              <a:gd name="T53" fmla="*/ 464 h 1620"/>
              <a:gd name="T54" fmla="*/ 613 w 1224"/>
              <a:gd name="T55" fmla="*/ 464 h 1620"/>
              <a:gd name="T56" fmla="*/ 915 w 1224"/>
              <a:gd name="T57" fmla="*/ 425 h 1620"/>
              <a:gd name="T58" fmla="*/ 1029 w 1224"/>
              <a:gd name="T59" fmla="*/ 379 h 1620"/>
              <a:gd name="T60" fmla="*/ 1104 w 1224"/>
              <a:gd name="T61" fmla="*/ 316 h 1620"/>
              <a:gd name="T62" fmla="*/ 1107 w 1224"/>
              <a:gd name="T63" fmla="*/ 311 h 1620"/>
              <a:gd name="T64" fmla="*/ 1114 w 1224"/>
              <a:gd name="T65" fmla="*/ 287 h 1620"/>
              <a:gd name="T66" fmla="*/ 611 w 1224"/>
              <a:gd name="T67" fmla="*/ 109 h 1620"/>
              <a:gd name="T68" fmla="*/ 109 w 1224"/>
              <a:gd name="T69" fmla="*/ 287 h 1620"/>
              <a:gd name="T70" fmla="*/ 116 w 1224"/>
              <a:gd name="T71" fmla="*/ 311 h 1620"/>
              <a:gd name="T72" fmla="*/ 119 w 1224"/>
              <a:gd name="T73" fmla="*/ 316 h 1620"/>
              <a:gd name="T74" fmla="*/ 161 w 1224"/>
              <a:gd name="T75" fmla="*/ 358 h 1620"/>
              <a:gd name="T76" fmla="*/ 424 w 1224"/>
              <a:gd name="T77" fmla="*/ 450 h 1620"/>
              <a:gd name="T78" fmla="*/ 609 w 1224"/>
              <a:gd name="T79" fmla="*/ 464 h 1620"/>
              <a:gd name="T80" fmla="*/ 610 w 1224"/>
              <a:gd name="T81" fmla="*/ 464 h 1620"/>
              <a:gd name="T82" fmla="*/ 610 w 1224"/>
              <a:gd name="T83" fmla="*/ 464 h 1620"/>
              <a:gd name="T84" fmla="*/ 611 w 1224"/>
              <a:gd name="T85" fmla="*/ 464 h 1620"/>
              <a:gd name="T86" fmla="*/ 611 w 1224"/>
              <a:gd name="T87" fmla="*/ 46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24" h="1620">
                <a:moveTo>
                  <a:pt x="611" y="1620"/>
                </a:moveTo>
                <a:cubicBezTo>
                  <a:pt x="315" y="1620"/>
                  <a:pt x="0" y="1520"/>
                  <a:pt x="0" y="1333"/>
                </a:cubicBezTo>
                <a:cubicBezTo>
                  <a:pt x="0" y="345"/>
                  <a:pt x="0" y="345"/>
                  <a:pt x="0" y="345"/>
                </a:cubicBezTo>
                <a:cubicBezTo>
                  <a:pt x="0" y="337"/>
                  <a:pt x="1" y="330"/>
                  <a:pt x="4" y="324"/>
                </a:cubicBezTo>
                <a:cubicBezTo>
                  <a:pt x="1" y="312"/>
                  <a:pt x="0" y="300"/>
                  <a:pt x="0" y="287"/>
                </a:cubicBezTo>
                <a:cubicBezTo>
                  <a:pt x="0" y="100"/>
                  <a:pt x="315" y="0"/>
                  <a:pt x="611" y="0"/>
                </a:cubicBezTo>
                <a:cubicBezTo>
                  <a:pt x="908" y="0"/>
                  <a:pt x="1224" y="100"/>
                  <a:pt x="1224" y="287"/>
                </a:cubicBezTo>
                <a:cubicBezTo>
                  <a:pt x="1224" y="300"/>
                  <a:pt x="1222" y="312"/>
                  <a:pt x="1219" y="324"/>
                </a:cubicBezTo>
                <a:cubicBezTo>
                  <a:pt x="1222" y="330"/>
                  <a:pt x="1224" y="337"/>
                  <a:pt x="1224" y="345"/>
                </a:cubicBezTo>
                <a:cubicBezTo>
                  <a:pt x="1224" y="1333"/>
                  <a:pt x="1224" y="1333"/>
                  <a:pt x="1224" y="1333"/>
                </a:cubicBezTo>
                <a:cubicBezTo>
                  <a:pt x="1224" y="1520"/>
                  <a:pt x="908" y="1620"/>
                  <a:pt x="611" y="1620"/>
                </a:cubicBezTo>
                <a:close/>
                <a:moveTo>
                  <a:pt x="109" y="456"/>
                </a:moveTo>
                <a:cubicBezTo>
                  <a:pt x="109" y="1333"/>
                  <a:pt x="109" y="1333"/>
                  <a:pt x="109" y="1333"/>
                </a:cubicBezTo>
                <a:cubicBezTo>
                  <a:pt x="109" y="1406"/>
                  <a:pt x="305" y="1511"/>
                  <a:pt x="611" y="1511"/>
                </a:cubicBezTo>
                <a:cubicBezTo>
                  <a:pt x="918" y="1511"/>
                  <a:pt x="1114" y="1406"/>
                  <a:pt x="1114" y="1333"/>
                </a:cubicBezTo>
                <a:cubicBezTo>
                  <a:pt x="1114" y="456"/>
                  <a:pt x="1114" y="456"/>
                  <a:pt x="1114" y="456"/>
                </a:cubicBezTo>
                <a:cubicBezTo>
                  <a:pt x="1079" y="479"/>
                  <a:pt x="1038" y="498"/>
                  <a:pt x="992" y="515"/>
                </a:cubicBezTo>
                <a:cubicBezTo>
                  <a:pt x="888" y="552"/>
                  <a:pt x="755" y="574"/>
                  <a:pt x="612" y="574"/>
                </a:cubicBezTo>
                <a:cubicBezTo>
                  <a:pt x="612" y="574"/>
                  <a:pt x="612" y="574"/>
                  <a:pt x="612" y="574"/>
                </a:cubicBezTo>
                <a:cubicBezTo>
                  <a:pt x="612" y="574"/>
                  <a:pt x="611" y="574"/>
                  <a:pt x="611" y="574"/>
                </a:cubicBezTo>
                <a:cubicBezTo>
                  <a:pt x="611" y="574"/>
                  <a:pt x="611" y="574"/>
                  <a:pt x="611" y="574"/>
                </a:cubicBezTo>
                <a:cubicBezTo>
                  <a:pt x="461" y="574"/>
                  <a:pt x="323" y="550"/>
                  <a:pt x="216" y="509"/>
                </a:cubicBezTo>
                <a:cubicBezTo>
                  <a:pt x="176" y="494"/>
                  <a:pt x="140" y="476"/>
                  <a:pt x="109" y="456"/>
                </a:cubicBezTo>
                <a:close/>
                <a:moveTo>
                  <a:pt x="611" y="464"/>
                </a:moveTo>
                <a:cubicBezTo>
                  <a:pt x="611" y="464"/>
                  <a:pt x="612" y="464"/>
                  <a:pt x="612" y="464"/>
                </a:cubicBezTo>
                <a:cubicBezTo>
                  <a:pt x="612" y="464"/>
                  <a:pt x="612" y="464"/>
                  <a:pt x="612" y="464"/>
                </a:cubicBezTo>
                <a:cubicBezTo>
                  <a:pt x="612" y="464"/>
                  <a:pt x="613" y="464"/>
                  <a:pt x="613" y="464"/>
                </a:cubicBezTo>
                <a:cubicBezTo>
                  <a:pt x="613" y="464"/>
                  <a:pt x="613" y="464"/>
                  <a:pt x="613" y="464"/>
                </a:cubicBezTo>
                <a:cubicBezTo>
                  <a:pt x="731" y="464"/>
                  <a:pt x="834" y="449"/>
                  <a:pt x="915" y="425"/>
                </a:cubicBezTo>
                <a:cubicBezTo>
                  <a:pt x="960" y="411"/>
                  <a:pt x="998" y="396"/>
                  <a:pt x="1029" y="379"/>
                </a:cubicBezTo>
                <a:cubicBezTo>
                  <a:pt x="1065" y="359"/>
                  <a:pt x="1091" y="337"/>
                  <a:pt x="1104" y="316"/>
                </a:cubicBezTo>
                <a:cubicBezTo>
                  <a:pt x="1105" y="314"/>
                  <a:pt x="1106" y="313"/>
                  <a:pt x="1107" y="311"/>
                </a:cubicBezTo>
                <a:cubicBezTo>
                  <a:pt x="1112" y="303"/>
                  <a:pt x="1114" y="295"/>
                  <a:pt x="1114" y="287"/>
                </a:cubicBezTo>
                <a:cubicBezTo>
                  <a:pt x="1114" y="214"/>
                  <a:pt x="918" y="109"/>
                  <a:pt x="611" y="109"/>
                </a:cubicBezTo>
                <a:cubicBezTo>
                  <a:pt x="305" y="109"/>
                  <a:pt x="109" y="214"/>
                  <a:pt x="109" y="287"/>
                </a:cubicBezTo>
                <a:cubicBezTo>
                  <a:pt x="109" y="295"/>
                  <a:pt x="111" y="303"/>
                  <a:pt x="116" y="311"/>
                </a:cubicBezTo>
                <a:cubicBezTo>
                  <a:pt x="117" y="313"/>
                  <a:pt x="118" y="314"/>
                  <a:pt x="119" y="316"/>
                </a:cubicBezTo>
                <a:cubicBezTo>
                  <a:pt x="128" y="330"/>
                  <a:pt x="142" y="344"/>
                  <a:pt x="161" y="358"/>
                </a:cubicBezTo>
                <a:cubicBezTo>
                  <a:pt x="213" y="396"/>
                  <a:pt x="304" y="431"/>
                  <a:pt x="424" y="450"/>
                </a:cubicBezTo>
                <a:cubicBezTo>
                  <a:pt x="480" y="459"/>
                  <a:pt x="542" y="464"/>
                  <a:pt x="609" y="464"/>
                </a:cubicBezTo>
                <a:cubicBezTo>
                  <a:pt x="610" y="464"/>
                  <a:pt x="610" y="464"/>
                  <a:pt x="610" y="464"/>
                </a:cubicBezTo>
                <a:cubicBezTo>
                  <a:pt x="610" y="464"/>
                  <a:pt x="610" y="464"/>
                  <a:pt x="610" y="464"/>
                </a:cubicBezTo>
                <a:cubicBezTo>
                  <a:pt x="610" y="464"/>
                  <a:pt x="610" y="464"/>
                  <a:pt x="611" y="464"/>
                </a:cubicBezTo>
                <a:cubicBezTo>
                  <a:pt x="611" y="464"/>
                  <a:pt x="611" y="464"/>
                  <a:pt x="611" y="464"/>
                </a:cubicBezTo>
                <a:close/>
              </a:path>
            </a:pathLst>
          </a:cu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5" name="TextBox 4">
            <a:extLst>
              <a:ext uri="{FF2B5EF4-FFF2-40B4-BE49-F238E27FC236}">
                <a16:creationId xmlns:a16="http://schemas.microsoft.com/office/drawing/2014/main" id="{7C1F1723-B467-E307-F37F-F074FE757E6D}"/>
              </a:ext>
            </a:extLst>
          </p:cNvPr>
          <p:cNvSpPr txBox="1"/>
          <p:nvPr/>
        </p:nvSpPr>
        <p:spPr>
          <a:xfrm>
            <a:off x="8087425" y="1541615"/>
            <a:ext cx="1447800" cy="215444"/>
          </a:xfrm>
          <a:prstGeom prst="rect">
            <a:avLst/>
          </a:prstGeom>
          <a:noFill/>
        </p:spPr>
        <p:txBody>
          <a:bodyPr wrap="square" lIns="0" tIns="0" rIns="0" bIns="0" rtlCol="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Segoe UI Semilight"/>
                <a:ea typeface="+mn-ea"/>
                <a:cs typeface="+mn-cs"/>
              </a:rPr>
              <a:t>Original</a:t>
            </a:r>
          </a:p>
        </p:txBody>
      </p:sp>
      <p:grpSp>
        <p:nvGrpSpPr>
          <p:cNvPr id="6" name="Group 5">
            <a:extLst>
              <a:ext uri="{FF2B5EF4-FFF2-40B4-BE49-F238E27FC236}">
                <a16:creationId xmlns:a16="http://schemas.microsoft.com/office/drawing/2014/main" id="{148D3389-8D67-0802-3BC5-AEDF8078F013}"/>
              </a:ext>
            </a:extLst>
          </p:cNvPr>
          <p:cNvGrpSpPr/>
          <p:nvPr/>
        </p:nvGrpSpPr>
        <p:grpSpPr>
          <a:xfrm>
            <a:off x="10197273" y="3045912"/>
            <a:ext cx="376238" cy="375906"/>
            <a:chOff x="1279457" y="5677744"/>
            <a:chExt cx="376238" cy="375906"/>
          </a:xfrm>
          <a:solidFill>
            <a:srgbClr val="50E6FF"/>
          </a:solidFill>
        </p:grpSpPr>
        <p:sp>
          <p:nvSpPr>
            <p:cNvPr id="8" name="Freeform 11">
              <a:extLst>
                <a:ext uri="{FF2B5EF4-FFF2-40B4-BE49-F238E27FC236}">
                  <a16:creationId xmlns:a16="http://schemas.microsoft.com/office/drawing/2014/main" id="{64A3EF72-3822-9318-CF23-1BDE9C1D9248}"/>
                </a:ext>
              </a:extLst>
            </p:cNvPr>
            <p:cNvSpPr>
              <a:spLocks noEditPoints="1"/>
            </p:cNvSpPr>
            <p:nvPr/>
          </p:nvSpPr>
          <p:spPr bwMode="auto">
            <a:xfrm>
              <a:off x="1279457" y="5677744"/>
              <a:ext cx="376238" cy="375906"/>
            </a:xfrm>
            <a:custGeom>
              <a:avLst/>
              <a:gdLst>
                <a:gd name="T0" fmla="*/ 277 w 555"/>
                <a:gd name="T1" fmla="*/ 0 h 554"/>
                <a:gd name="T2" fmla="*/ 0 w 555"/>
                <a:gd name="T3" fmla="*/ 277 h 554"/>
                <a:gd name="T4" fmla="*/ 277 w 555"/>
                <a:gd name="T5" fmla="*/ 554 h 554"/>
                <a:gd name="T6" fmla="*/ 555 w 555"/>
                <a:gd name="T7" fmla="*/ 277 h 554"/>
                <a:gd name="T8" fmla="*/ 277 w 555"/>
                <a:gd name="T9" fmla="*/ 0 h 554"/>
                <a:gd name="T10" fmla="*/ 277 w 555"/>
                <a:gd name="T11" fmla="*/ 497 h 554"/>
                <a:gd name="T12" fmla="*/ 57 w 555"/>
                <a:gd name="T13" fmla="*/ 277 h 554"/>
                <a:gd name="T14" fmla="*/ 277 w 555"/>
                <a:gd name="T15" fmla="*/ 57 h 554"/>
                <a:gd name="T16" fmla="*/ 498 w 555"/>
                <a:gd name="T17" fmla="*/ 277 h 554"/>
                <a:gd name="T18" fmla="*/ 277 w 555"/>
                <a:gd name="T19" fmla="*/ 497 h 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5" h="554">
                  <a:moveTo>
                    <a:pt x="277" y="0"/>
                  </a:moveTo>
                  <a:cubicBezTo>
                    <a:pt x="124" y="0"/>
                    <a:pt x="0" y="124"/>
                    <a:pt x="0" y="277"/>
                  </a:cubicBezTo>
                  <a:cubicBezTo>
                    <a:pt x="0" y="430"/>
                    <a:pt x="124" y="554"/>
                    <a:pt x="277" y="554"/>
                  </a:cubicBezTo>
                  <a:cubicBezTo>
                    <a:pt x="430" y="554"/>
                    <a:pt x="555" y="430"/>
                    <a:pt x="555" y="277"/>
                  </a:cubicBezTo>
                  <a:cubicBezTo>
                    <a:pt x="555" y="124"/>
                    <a:pt x="430" y="0"/>
                    <a:pt x="277" y="0"/>
                  </a:cubicBezTo>
                  <a:close/>
                  <a:moveTo>
                    <a:pt x="277" y="497"/>
                  </a:moveTo>
                  <a:cubicBezTo>
                    <a:pt x="156" y="497"/>
                    <a:pt x="57" y="398"/>
                    <a:pt x="57" y="277"/>
                  </a:cubicBezTo>
                  <a:cubicBezTo>
                    <a:pt x="57" y="155"/>
                    <a:pt x="156" y="57"/>
                    <a:pt x="277" y="57"/>
                  </a:cubicBezTo>
                  <a:cubicBezTo>
                    <a:pt x="399" y="57"/>
                    <a:pt x="498" y="155"/>
                    <a:pt x="498" y="277"/>
                  </a:cubicBezTo>
                  <a:cubicBezTo>
                    <a:pt x="498" y="398"/>
                    <a:pt x="399" y="497"/>
                    <a:pt x="277" y="49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9" name="Freeform 12">
              <a:extLst>
                <a:ext uri="{FF2B5EF4-FFF2-40B4-BE49-F238E27FC236}">
                  <a16:creationId xmlns:a16="http://schemas.microsoft.com/office/drawing/2014/main" id="{FAA3E147-E375-E7B9-9515-B16D3A84553F}"/>
                </a:ext>
              </a:extLst>
            </p:cNvPr>
            <p:cNvSpPr>
              <a:spLocks/>
            </p:cNvSpPr>
            <p:nvPr/>
          </p:nvSpPr>
          <p:spPr bwMode="auto">
            <a:xfrm>
              <a:off x="1372355" y="5790217"/>
              <a:ext cx="190441" cy="149964"/>
            </a:xfrm>
            <a:custGeom>
              <a:avLst/>
              <a:gdLst>
                <a:gd name="T0" fmla="*/ 574 w 574"/>
                <a:gd name="T1" fmla="*/ 84 h 452"/>
                <a:gd name="T2" fmla="*/ 491 w 574"/>
                <a:gd name="T3" fmla="*/ 0 h 452"/>
                <a:gd name="T4" fmla="*/ 204 w 574"/>
                <a:gd name="T5" fmla="*/ 287 h 452"/>
                <a:gd name="T6" fmla="*/ 84 w 574"/>
                <a:gd name="T7" fmla="*/ 166 h 452"/>
                <a:gd name="T8" fmla="*/ 0 w 574"/>
                <a:gd name="T9" fmla="*/ 248 h 452"/>
                <a:gd name="T10" fmla="*/ 204 w 574"/>
                <a:gd name="T11" fmla="*/ 452 h 452"/>
                <a:gd name="T12" fmla="*/ 204 w 574"/>
                <a:gd name="T13" fmla="*/ 452 h 452"/>
                <a:gd name="T14" fmla="*/ 204 w 574"/>
                <a:gd name="T15" fmla="*/ 452 h 452"/>
                <a:gd name="T16" fmla="*/ 574 w 574"/>
                <a:gd name="T17" fmla="*/ 84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4" h="452">
                  <a:moveTo>
                    <a:pt x="574" y="84"/>
                  </a:moveTo>
                  <a:lnTo>
                    <a:pt x="491" y="0"/>
                  </a:lnTo>
                  <a:lnTo>
                    <a:pt x="204" y="287"/>
                  </a:lnTo>
                  <a:lnTo>
                    <a:pt x="84" y="166"/>
                  </a:lnTo>
                  <a:lnTo>
                    <a:pt x="0" y="248"/>
                  </a:lnTo>
                  <a:lnTo>
                    <a:pt x="204" y="452"/>
                  </a:lnTo>
                  <a:lnTo>
                    <a:pt x="204" y="452"/>
                  </a:lnTo>
                  <a:lnTo>
                    <a:pt x="204" y="452"/>
                  </a:lnTo>
                  <a:lnTo>
                    <a:pt x="574" y="8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Semilight"/>
                <a:ea typeface="+mn-ea"/>
                <a:cs typeface="+mn-cs"/>
              </a:endParaRPr>
            </a:p>
          </p:txBody>
        </p:sp>
      </p:grpSp>
      <p:grpSp>
        <p:nvGrpSpPr>
          <p:cNvPr id="10" name="Group 9">
            <a:extLst>
              <a:ext uri="{FF2B5EF4-FFF2-40B4-BE49-F238E27FC236}">
                <a16:creationId xmlns:a16="http://schemas.microsoft.com/office/drawing/2014/main" id="{9E596450-023F-5699-EE28-26E9969D2D0D}"/>
              </a:ext>
            </a:extLst>
          </p:cNvPr>
          <p:cNvGrpSpPr/>
          <p:nvPr/>
        </p:nvGrpSpPr>
        <p:grpSpPr>
          <a:xfrm>
            <a:off x="8623538" y="3045414"/>
            <a:ext cx="375574" cy="375906"/>
            <a:chOff x="1866043" y="5097462"/>
            <a:chExt cx="375574" cy="375906"/>
          </a:xfrm>
          <a:solidFill>
            <a:srgbClr val="50E6FF"/>
          </a:solidFill>
        </p:grpSpPr>
        <p:sp>
          <p:nvSpPr>
            <p:cNvPr id="11" name="Freeform 13">
              <a:extLst>
                <a:ext uri="{FF2B5EF4-FFF2-40B4-BE49-F238E27FC236}">
                  <a16:creationId xmlns:a16="http://schemas.microsoft.com/office/drawing/2014/main" id="{5882FAE8-00B0-49CF-04FE-D81B35C22387}"/>
                </a:ext>
              </a:extLst>
            </p:cNvPr>
            <p:cNvSpPr>
              <a:spLocks noEditPoints="1"/>
            </p:cNvSpPr>
            <p:nvPr/>
          </p:nvSpPr>
          <p:spPr bwMode="auto">
            <a:xfrm>
              <a:off x="1866043" y="5097462"/>
              <a:ext cx="375574" cy="375906"/>
            </a:xfrm>
            <a:custGeom>
              <a:avLst/>
              <a:gdLst>
                <a:gd name="T0" fmla="*/ 277 w 554"/>
                <a:gd name="T1" fmla="*/ 0 h 554"/>
                <a:gd name="T2" fmla="*/ 0 w 554"/>
                <a:gd name="T3" fmla="*/ 277 h 554"/>
                <a:gd name="T4" fmla="*/ 277 w 554"/>
                <a:gd name="T5" fmla="*/ 554 h 554"/>
                <a:gd name="T6" fmla="*/ 554 w 554"/>
                <a:gd name="T7" fmla="*/ 277 h 554"/>
                <a:gd name="T8" fmla="*/ 277 w 554"/>
                <a:gd name="T9" fmla="*/ 0 h 554"/>
                <a:gd name="T10" fmla="*/ 277 w 554"/>
                <a:gd name="T11" fmla="*/ 497 h 554"/>
                <a:gd name="T12" fmla="*/ 57 w 554"/>
                <a:gd name="T13" fmla="*/ 277 h 554"/>
                <a:gd name="T14" fmla="*/ 277 w 554"/>
                <a:gd name="T15" fmla="*/ 57 h 554"/>
                <a:gd name="T16" fmla="*/ 497 w 554"/>
                <a:gd name="T17" fmla="*/ 277 h 554"/>
                <a:gd name="T18" fmla="*/ 277 w 554"/>
                <a:gd name="T19" fmla="*/ 497 h 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4" h="554">
                  <a:moveTo>
                    <a:pt x="277" y="0"/>
                  </a:moveTo>
                  <a:cubicBezTo>
                    <a:pt x="124" y="0"/>
                    <a:pt x="0" y="124"/>
                    <a:pt x="0" y="277"/>
                  </a:cubicBezTo>
                  <a:cubicBezTo>
                    <a:pt x="0" y="430"/>
                    <a:pt x="124" y="554"/>
                    <a:pt x="277" y="554"/>
                  </a:cubicBezTo>
                  <a:cubicBezTo>
                    <a:pt x="430" y="554"/>
                    <a:pt x="554" y="430"/>
                    <a:pt x="554" y="277"/>
                  </a:cubicBezTo>
                  <a:cubicBezTo>
                    <a:pt x="554" y="124"/>
                    <a:pt x="430" y="0"/>
                    <a:pt x="277" y="0"/>
                  </a:cubicBezTo>
                  <a:close/>
                  <a:moveTo>
                    <a:pt x="277" y="497"/>
                  </a:moveTo>
                  <a:cubicBezTo>
                    <a:pt x="155" y="497"/>
                    <a:pt x="57" y="399"/>
                    <a:pt x="57" y="277"/>
                  </a:cubicBezTo>
                  <a:cubicBezTo>
                    <a:pt x="57" y="156"/>
                    <a:pt x="155" y="57"/>
                    <a:pt x="277" y="57"/>
                  </a:cubicBezTo>
                  <a:cubicBezTo>
                    <a:pt x="398" y="57"/>
                    <a:pt x="497" y="156"/>
                    <a:pt x="497" y="277"/>
                  </a:cubicBezTo>
                  <a:cubicBezTo>
                    <a:pt x="497" y="399"/>
                    <a:pt x="398" y="497"/>
                    <a:pt x="277" y="49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12" name="Freeform 14">
              <a:extLst>
                <a:ext uri="{FF2B5EF4-FFF2-40B4-BE49-F238E27FC236}">
                  <a16:creationId xmlns:a16="http://schemas.microsoft.com/office/drawing/2014/main" id="{1C2B5DB5-CE62-CFD2-CA4B-A5C7A6EE5E81}"/>
                </a:ext>
              </a:extLst>
            </p:cNvPr>
            <p:cNvSpPr>
              <a:spLocks/>
            </p:cNvSpPr>
            <p:nvPr/>
          </p:nvSpPr>
          <p:spPr bwMode="auto">
            <a:xfrm>
              <a:off x="1985152" y="5217566"/>
              <a:ext cx="136361" cy="136361"/>
            </a:xfrm>
            <a:custGeom>
              <a:avLst/>
              <a:gdLst>
                <a:gd name="T0" fmla="*/ 334 w 411"/>
                <a:gd name="T1" fmla="*/ 0 h 411"/>
                <a:gd name="T2" fmla="*/ 207 w 411"/>
                <a:gd name="T3" fmla="*/ 127 h 411"/>
                <a:gd name="T4" fmla="*/ 80 w 411"/>
                <a:gd name="T5" fmla="*/ 0 h 411"/>
                <a:gd name="T6" fmla="*/ 0 w 411"/>
                <a:gd name="T7" fmla="*/ 80 h 411"/>
                <a:gd name="T8" fmla="*/ 127 w 411"/>
                <a:gd name="T9" fmla="*/ 205 h 411"/>
                <a:gd name="T10" fmla="*/ 0 w 411"/>
                <a:gd name="T11" fmla="*/ 331 h 411"/>
                <a:gd name="T12" fmla="*/ 80 w 411"/>
                <a:gd name="T13" fmla="*/ 411 h 411"/>
                <a:gd name="T14" fmla="*/ 207 w 411"/>
                <a:gd name="T15" fmla="*/ 284 h 411"/>
                <a:gd name="T16" fmla="*/ 334 w 411"/>
                <a:gd name="T17" fmla="*/ 411 h 411"/>
                <a:gd name="T18" fmla="*/ 411 w 411"/>
                <a:gd name="T19" fmla="*/ 331 h 411"/>
                <a:gd name="T20" fmla="*/ 287 w 411"/>
                <a:gd name="T21" fmla="*/ 205 h 411"/>
                <a:gd name="T22" fmla="*/ 411 w 411"/>
                <a:gd name="T23" fmla="*/ 80 h 411"/>
                <a:gd name="T24" fmla="*/ 334 w 411"/>
                <a:gd name="T25" fmla="*/ 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1" h="411">
                  <a:moveTo>
                    <a:pt x="334" y="0"/>
                  </a:moveTo>
                  <a:lnTo>
                    <a:pt x="207" y="127"/>
                  </a:lnTo>
                  <a:lnTo>
                    <a:pt x="80" y="0"/>
                  </a:lnTo>
                  <a:lnTo>
                    <a:pt x="0" y="80"/>
                  </a:lnTo>
                  <a:lnTo>
                    <a:pt x="127" y="205"/>
                  </a:lnTo>
                  <a:lnTo>
                    <a:pt x="0" y="331"/>
                  </a:lnTo>
                  <a:lnTo>
                    <a:pt x="80" y="411"/>
                  </a:lnTo>
                  <a:lnTo>
                    <a:pt x="207" y="284"/>
                  </a:lnTo>
                  <a:lnTo>
                    <a:pt x="334" y="411"/>
                  </a:lnTo>
                  <a:lnTo>
                    <a:pt x="411" y="331"/>
                  </a:lnTo>
                  <a:lnTo>
                    <a:pt x="287" y="205"/>
                  </a:lnTo>
                  <a:lnTo>
                    <a:pt x="411" y="80"/>
                  </a:lnTo>
                  <a:lnTo>
                    <a:pt x="33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Semilight"/>
                <a:ea typeface="+mn-ea"/>
                <a:cs typeface="+mn-cs"/>
              </a:endParaRPr>
            </a:p>
          </p:txBody>
        </p:sp>
      </p:grpSp>
      <p:grpSp>
        <p:nvGrpSpPr>
          <p:cNvPr id="13" name="Group 12">
            <a:extLst>
              <a:ext uri="{FF2B5EF4-FFF2-40B4-BE49-F238E27FC236}">
                <a16:creationId xmlns:a16="http://schemas.microsoft.com/office/drawing/2014/main" id="{D8D94230-B696-74A9-AC28-7CB17FBCCC27}"/>
              </a:ext>
            </a:extLst>
          </p:cNvPr>
          <p:cNvGrpSpPr/>
          <p:nvPr/>
        </p:nvGrpSpPr>
        <p:grpSpPr>
          <a:xfrm>
            <a:off x="7993963" y="2563924"/>
            <a:ext cx="375574" cy="375906"/>
            <a:chOff x="1866043" y="5677744"/>
            <a:chExt cx="375574" cy="375906"/>
          </a:xfrm>
          <a:solidFill>
            <a:srgbClr val="50E6FF"/>
          </a:solidFill>
        </p:grpSpPr>
        <p:sp>
          <p:nvSpPr>
            <p:cNvPr id="14" name="Freeform 15">
              <a:extLst>
                <a:ext uri="{FF2B5EF4-FFF2-40B4-BE49-F238E27FC236}">
                  <a16:creationId xmlns:a16="http://schemas.microsoft.com/office/drawing/2014/main" id="{204801AF-B238-3B0B-375C-8F99B498C501}"/>
                </a:ext>
              </a:extLst>
            </p:cNvPr>
            <p:cNvSpPr>
              <a:spLocks noEditPoints="1"/>
            </p:cNvSpPr>
            <p:nvPr/>
          </p:nvSpPr>
          <p:spPr bwMode="auto">
            <a:xfrm>
              <a:off x="1866043" y="5677744"/>
              <a:ext cx="375574" cy="375906"/>
            </a:xfrm>
            <a:custGeom>
              <a:avLst/>
              <a:gdLst>
                <a:gd name="T0" fmla="*/ 277 w 554"/>
                <a:gd name="T1" fmla="*/ 0 h 554"/>
                <a:gd name="T2" fmla="*/ 0 w 554"/>
                <a:gd name="T3" fmla="*/ 277 h 554"/>
                <a:gd name="T4" fmla="*/ 277 w 554"/>
                <a:gd name="T5" fmla="*/ 554 h 554"/>
                <a:gd name="T6" fmla="*/ 554 w 554"/>
                <a:gd name="T7" fmla="*/ 277 h 554"/>
                <a:gd name="T8" fmla="*/ 277 w 554"/>
                <a:gd name="T9" fmla="*/ 0 h 554"/>
                <a:gd name="T10" fmla="*/ 277 w 554"/>
                <a:gd name="T11" fmla="*/ 497 h 554"/>
                <a:gd name="T12" fmla="*/ 57 w 554"/>
                <a:gd name="T13" fmla="*/ 277 h 554"/>
                <a:gd name="T14" fmla="*/ 277 w 554"/>
                <a:gd name="T15" fmla="*/ 57 h 554"/>
                <a:gd name="T16" fmla="*/ 497 w 554"/>
                <a:gd name="T17" fmla="*/ 277 h 554"/>
                <a:gd name="T18" fmla="*/ 277 w 554"/>
                <a:gd name="T19" fmla="*/ 497 h 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4" h="554">
                  <a:moveTo>
                    <a:pt x="277" y="0"/>
                  </a:moveTo>
                  <a:cubicBezTo>
                    <a:pt x="124" y="0"/>
                    <a:pt x="0" y="124"/>
                    <a:pt x="0" y="277"/>
                  </a:cubicBezTo>
                  <a:cubicBezTo>
                    <a:pt x="0" y="430"/>
                    <a:pt x="124" y="554"/>
                    <a:pt x="277" y="554"/>
                  </a:cubicBezTo>
                  <a:cubicBezTo>
                    <a:pt x="430" y="554"/>
                    <a:pt x="554" y="430"/>
                    <a:pt x="554" y="277"/>
                  </a:cubicBezTo>
                  <a:cubicBezTo>
                    <a:pt x="554" y="124"/>
                    <a:pt x="430" y="0"/>
                    <a:pt x="277" y="0"/>
                  </a:cubicBezTo>
                  <a:close/>
                  <a:moveTo>
                    <a:pt x="277" y="497"/>
                  </a:moveTo>
                  <a:cubicBezTo>
                    <a:pt x="155" y="497"/>
                    <a:pt x="57" y="398"/>
                    <a:pt x="57" y="277"/>
                  </a:cubicBezTo>
                  <a:cubicBezTo>
                    <a:pt x="57" y="155"/>
                    <a:pt x="155" y="57"/>
                    <a:pt x="277" y="57"/>
                  </a:cubicBezTo>
                  <a:cubicBezTo>
                    <a:pt x="398" y="57"/>
                    <a:pt x="497" y="155"/>
                    <a:pt x="497" y="277"/>
                  </a:cubicBezTo>
                  <a:cubicBezTo>
                    <a:pt x="497" y="398"/>
                    <a:pt x="398" y="497"/>
                    <a:pt x="277" y="49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15" name="Freeform 16">
              <a:extLst>
                <a:ext uri="{FF2B5EF4-FFF2-40B4-BE49-F238E27FC236}">
                  <a16:creationId xmlns:a16="http://schemas.microsoft.com/office/drawing/2014/main" id="{6995D46E-0CC9-608B-0E0C-58901018E3DC}"/>
                </a:ext>
              </a:extLst>
            </p:cNvPr>
            <p:cNvSpPr>
              <a:spLocks/>
            </p:cNvSpPr>
            <p:nvPr/>
          </p:nvSpPr>
          <p:spPr bwMode="auto">
            <a:xfrm>
              <a:off x="1988138" y="5765334"/>
              <a:ext cx="145651" cy="209021"/>
            </a:xfrm>
            <a:custGeom>
              <a:avLst/>
              <a:gdLst>
                <a:gd name="T0" fmla="*/ 192 w 439"/>
                <a:gd name="T1" fmla="*/ 0 h 630"/>
                <a:gd name="T2" fmla="*/ 370 w 439"/>
                <a:gd name="T3" fmla="*/ 0 h 630"/>
                <a:gd name="T4" fmla="*/ 241 w 439"/>
                <a:gd name="T5" fmla="*/ 233 h 630"/>
                <a:gd name="T6" fmla="*/ 439 w 439"/>
                <a:gd name="T7" fmla="*/ 233 h 630"/>
                <a:gd name="T8" fmla="*/ 20 w 439"/>
                <a:gd name="T9" fmla="*/ 630 h 630"/>
                <a:gd name="T10" fmla="*/ 153 w 439"/>
                <a:gd name="T11" fmla="*/ 362 h 630"/>
                <a:gd name="T12" fmla="*/ 0 w 439"/>
                <a:gd name="T13" fmla="*/ 362 h 630"/>
                <a:gd name="T14" fmla="*/ 192 w 439"/>
                <a:gd name="T15" fmla="*/ 0 h 6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9" h="630">
                  <a:moveTo>
                    <a:pt x="192" y="0"/>
                  </a:moveTo>
                  <a:lnTo>
                    <a:pt x="370" y="0"/>
                  </a:lnTo>
                  <a:lnTo>
                    <a:pt x="241" y="233"/>
                  </a:lnTo>
                  <a:lnTo>
                    <a:pt x="439" y="233"/>
                  </a:lnTo>
                  <a:lnTo>
                    <a:pt x="20" y="630"/>
                  </a:lnTo>
                  <a:lnTo>
                    <a:pt x="153" y="362"/>
                  </a:lnTo>
                  <a:lnTo>
                    <a:pt x="0" y="362"/>
                  </a:lnTo>
                  <a:lnTo>
                    <a:pt x="19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Semilight"/>
                <a:ea typeface="+mn-ea"/>
                <a:cs typeface="+mn-cs"/>
              </a:endParaRPr>
            </a:p>
          </p:txBody>
        </p:sp>
      </p:grpSp>
      <p:sp>
        <p:nvSpPr>
          <p:cNvPr id="16" name="Freeform 5">
            <a:extLst>
              <a:ext uri="{FF2B5EF4-FFF2-40B4-BE49-F238E27FC236}">
                <a16:creationId xmlns:a16="http://schemas.microsoft.com/office/drawing/2014/main" id="{66888C3C-A9C3-66B3-D1FC-2B318F972B40}"/>
              </a:ext>
            </a:extLst>
          </p:cNvPr>
          <p:cNvSpPr>
            <a:spLocks noEditPoints="1"/>
          </p:cNvSpPr>
          <p:nvPr/>
        </p:nvSpPr>
        <p:spPr bwMode="auto">
          <a:xfrm>
            <a:off x="10112953" y="2212625"/>
            <a:ext cx="511312" cy="677049"/>
          </a:xfrm>
          <a:custGeom>
            <a:avLst/>
            <a:gdLst>
              <a:gd name="T0" fmla="*/ 611 w 1224"/>
              <a:gd name="T1" fmla="*/ 1620 h 1620"/>
              <a:gd name="T2" fmla="*/ 0 w 1224"/>
              <a:gd name="T3" fmla="*/ 1333 h 1620"/>
              <a:gd name="T4" fmla="*/ 0 w 1224"/>
              <a:gd name="T5" fmla="*/ 345 h 1620"/>
              <a:gd name="T6" fmla="*/ 4 w 1224"/>
              <a:gd name="T7" fmla="*/ 324 h 1620"/>
              <a:gd name="T8" fmla="*/ 0 w 1224"/>
              <a:gd name="T9" fmla="*/ 287 h 1620"/>
              <a:gd name="T10" fmla="*/ 611 w 1224"/>
              <a:gd name="T11" fmla="*/ 0 h 1620"/>
              <a:gd name="T12" fmla="*/ 1224 w 1224"/>
              <a:gd name="T13" fmla="*/ 287 h 1620"/>
              <a:gd name="T14" fmla="*/ 1219 w 1224"/>
              <a:gd name="T15" fmla="*/ 324 h 1620"/>
              <a:gd name="T16" fmla="*/ 1224 w 1224"/>
              <a:gd name="T17" fmla="*/ 345 h 1620"/>
              <a:gd name="T18" fmla="*/ 1224 w 1224"/>
              <a:gd name="T19" fmla="*/ 1333 h 1620"/>
              <a:gd name="T20" fmla="*/ 611 w 1224"/>
              <a:gd name="T21" fmla="*/ 1620 h 1620"/>
              <a:gd name="T22" fmla="*/ 109 w 1224"/>
              <a:gd name="T23" fmla="*/ 456 h 1620"/>
              <a:gd name="T24" fmla="*/ 109 w 1224"/>
              <a:gd name="T25" fmla="*/ 1333 h 1620"/>
              <a:gd name="T26" fmla="*/ 611 w 1224"/>
              <a:gd name="T27" fmla="*/ 1511 h 1620"/>
              <a:gd name="T28" fmla="*/ 1114 w 1224"/>
              <a:gd name="T29" fmla="*/ 1333 h 1620"/>
              <a:gd name="T30" fmla="*/ 1114 w 1224"/>
              <a:gd name="T31" fmla="*/ 456 h 1620"/>
              <a:gd name="T32" fmla="*/ 992 w 1224"/>
              <a:gd name="T33" fmla="*/ 515 h 1620"/>
              <a:gd name="T34" fmla="*/ 612 w 1224"/>
              <a:gd name="T35" fmla="*/ 574 h 1620"/>
              <a:gd name="T36" fmla="*/ 612 w 1224"/>
              <a:gd name="T37" fmla="*/ 574 h 1620"/>
              <a:gd name="T38" fmla="*/ 611 w 1224"/>
              <a:gd name="T39" fmla="*/ 574 h 1620"/>
              <a:gd name="T40" fmla="*/ 611 w 1224"/>
              <a:gd name="T41" fmla="*/ 574 h 1620"/>
              <a:gd name="T42" fmla="*/ 216 w 1224"/>
              <a:gd name="T43" fmla="*/ 509 h 1620"/>
              <a:gd name="T44" fmla="*/ 109 w 1224"/>
              <a:gd name="T45" fmla="*/ 456 h 1620"/>
              <a:gd name="T46" fmla="*/ 611 w 1224"/>
              <a:gd name="T47" fmla="*/ 464 h 1620"/>
              <a:gd name="T48" fmla="*/ 612 w 1224"/>
              <a:gd name="T49" fmla="*/ 464 h 1620"/>
              <a:gd name="T50" fmla="*/ 612 w 1224"/>
              <a:gd name="T51" fmla="*/ 464 h 1620"/>
              <a:gd name="T52" fmla="*/ 613 w 1224"/>
              <a:gd name="T53" fmla="*/ 464 h 1620"/>
              <a:gd name="T54" fmla="*/ 613 w 1224"/>
              <a:gd name="T55" fmla="*/ 464 h 1620"/>
              <a:gd name="T56" fmla="*/ 915 w 1224"/>
              <a:gd name="T57" fmla="*/ 425 h 1620"/>
              <a:gd name="T58" fmla="*/ 1029 w 1224"/>
              <a:gd name="T59" fmla="*/ 379 h 1620"/>
              <a:gd name="T60" fmla="*/ 1104 w 1224"/>
              <a:gd name="T61" fmla="*/ 316 h 1620"/>
              <a:gd name="T62" fmla="*/ 1107 w 1224"/>
              <a:gd name="T63" fmla="*/ 311 h 1620"/>
              <a:gd name="T64" fmla="*/ 1114 w 1224"/>
              <a:gd name="T65" fmla="*/ 287 h 1620"/>
              <a:gd name="T66" fmla="*/ 611 w 1224"/>
              <a:gd name="T67" fmla="*/ 109 h 1620"/>
              <a:gd name="T68" fmla="*/ 109 w 1224"/>
              <a:gd name="T69" fmla="*/ 287 h 1620"/>
              <a:gd name="T70" fmla="*/ 116 w 1224"/>
              <a:gd name="T71" fmla="*/ 311 h 1620"/>
              <a:gd name="T72" fmla="*/ 119 w 1224"/>
              <a:gd name="T73" fmla="*/ 316 h 1620"/>
              <a:gd name="T74" fmla="*/ 161 w 1224"/>
              <a:gd name="T75" fmla="*/ 358 h 1620"/>
              <a:gd name="T76" fmla="*/ 424 w 1224"/>
              <a:gd name="T77" fmla="*/ 450 h 1620"/>
              <a:gd name="T78" fmla="*/ 609 w 1224"/>
              <a:gd name="T79" fmla="*/ 464 h 1620"/>
              <a:gd name="T80" fmla="*/ 610 w 1224"/>
              <a:gd name="T81" fmla="*/ 464 h 1620"/>
              <a:gd name="T82" fmla="*/ 610 w 1224"/>
              <a:gd name="T83" fmla="*/ 464 h 1620"/>
              <a:gd name="T84" fmla="*/ 611 w 1224"/>
              <a:gd name="T85" fmla="*/ 464 h 1620"/>
              <a:gd name="T86" fmla="*/ 611 w 1224"/>
              <a:gd name="T87" fmla="*/ 46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24" h="1620">
                <a:moveTo>
                  <a:pt x="611" y="1620"/>
                </a:moveTo>
                <a:cubicBezTo>
                  <a:pt x="315" y="1620"/>
                  <a:pt x="0" y="1520"/>
                  <a:pt x="0" y="1333"/>
                </a:cubicBezTo>
                <a:cubicBezTo>
                  <a:pt x="0" y="345"/>
                  <a:pt x="0" y="345"/>
                  <a:pt x="0" y="345"/>
                </a:cubicBezTo>
                <a:cubicBezTo>
                  <a:pt x="0" y="337"/>
                  <a:pt x="1" y="330"/>
                  <a:pt x="4" y="324"/>
                </a:cubicBezTo>
                <a:cubicBezTo>
                  <a:pt x="1" y="312"/>
                  <a:pt x="0" y="300"/>
                  <a:pt x="0" y="287"/>
                </a:cubicBezTo>
                <a:cubicBezTo>
                  <a:pt x="0" y="100"/>
                  <a:pt x="315" y="0"/>
                  <a:pt x="611" y="0"/>
                </a:cubicBezTo>
                <a:cubicBezTo>
                  <a:pt x="908" y="0"/>
                  <a:pt x="1224" y="100"/>
                  <a:pt x="1224" y="287"/>
                </a:cubicBezTo>
                <a:cubicBezTo>
                  <a:pt x="1224" y="300"/>
                  <a:pt x="1222" y="312"/>
                  <a:pt x="1219" y="324"/>
                </a:cubicBezTo>
                <a:cubicBezTo>
                  <a:pt x="1222" y="330"/>
                  <a:pt x="1224" y="337"/>
                  <a:pt x="1224" y="345"/>
                </a:cubicBezTo>
                <a:cubicBezTo>
                  <a:pt x="1224" y="1333"/>
                  <a:pt x="1224" y="1333"/>
                  <a:pt x="1224" y="1333"/>
                </a:cubicBezTo>
                <a:cubicBezTo>
                  <a:pt x="1224" y="1520"/>
                  <a:pt x="908" y="1620"/>
                  <a:pt x="611" y="1620"/>
                </a:cubicBezTo>
                <a:close/>
                <a:moveTo>
                  <a:pt x="109" y="456"/>
                </a:moveTo>
                <a:cubicBezTo>
                  <a:pt x="109" y="1333"/>
                  <a:pt x="109" y="1333"/>
                  <a:pt x="109" y="1333"/>
                </a:cubicBezTo>
                <a:cubicBezTo>
                  <a:pt x="109" y="1406"/>
                  <a:pt x="305" y="1511"/>
                  <a:pt x="611" y="1511"/>
                </a:cubicBezTo>
                <a:cubicBezTo>
                  <a:pt x="918" y="1511"/>
                  <a:pt x="1114" y="1406"/>
                  <a:pt x="1114" y="1333"/>
                </a:cubicBezTo>
                <a:cubicBezTo>
                  <a:pt x="1114" y="456"/>
                  <a:pt x="1114" y="456"/>
                  <a:pt x="1114" y="456"/>
                </a:cubicBezTo>
                <a:cubicBezTo>
                  <a:pt x="1079" y="479"/>
                  <a:pt x="1038" y="498"/>
                  <a:pt x="992" y="515"/>
                </a:cubicBezTo>
                <a:cubicBezTo>
                  <a:pt x="888" y="552"/>
                  <a:pt x="755" y="574"/>
                  <a:pt x="612" y="574"/>
                </a:cubicBezTo>
                <a:cubicBezTo>
                  <a:pt x="612" y="574"/>
                  <a:pt x="612" y="574"/>
                  <a:pt x="612" y="574"/>
                </a:cubicBezTo>
                <a:cubicBezTo>
                  <a:pt x="612" y="574"/>
                  <a:pt x="611" y="574"/>
                  <a:pt x="611" y="574"/>
                </a:cubicBezTo>
                <a:cubicBezTo>
                  <a:pt x="611" y="574"/>
                  <a:pt x="611" y="574"/>
                  <a:pt x="611" y="574"/>
                </a:cubicBezTo>
                <a:cubicBezTo>
                  <a:pt x="461" y="574"/>
                  <a:pt x="323" y="550"/>
                  <a:pt x="216" y="509"/>
                </a:cubicBezTo>
                <a:cubicBezTo>
                  <a:pt x="176" y="494"/>
                  <a:pt x="140" y="476"/>
                  <a:pt x="109" y="456"/>
                </a:cubicBezTo>
                <a:close/>
                <a:moveTo>
                  <a:pt x="611" y="464"/>
                </a:moveTo>
                <a:cubicBezTo>
                  <a:pt x="611" y="464"/>
                  <a:pt x="612" y="464"/>
                  <a:pt x="612" y="464"/>
                </a:cubicBezTo>
                <a:cubicBezTo>
                  <a:pt x="612" y="464"/>
                  <a:pt x="612" y="464"/>
                  <a:pt x="612" y="464"/>
                </a:cubicBezTo>
                <a:cubicBezTo>
                  <a:pt x="612" y="464"/>
                  <a:pt x="613" y="464"/>
                  <a:pt x="613" y="464"/>
                </a:cubicBezTo>
                <a:cubicBezTo>
                  <a:pt x="613" y="464"/>
                  <a:pt x="613" y="464"/>
                  <a:pt x="613" y="464"/>
                </a:cubicBezTo>
                <a:cubicBezTo>
                  <a:pt x="731" y="464"/>
                  <a:pt x="834" y="449"/>
                  <a:pt x="915" y="425"/>
                </a:cubicBezTo>
                <a:cubicBezTo>
                  <a:pt x="960" y="411"/>
                  <a:pt x="998" y="396"/>
                  <a:pt x="1029" y="379"/>
                </a:cubicBezTo>
                <a:cubicBezTo>
                  <a:pt x="1065" y="359"/>
                  <a:pt x="1091" y="337"/>
                  <a:pt x="1104" y="316"/>
                </a:cubicBezTo>
                <a:cubicBezTo>
                  <a:pt x="1105" y="314"/>
                  <a:pt x="1106" y="313"/>
                  <a:pt x="1107" y="311"/>
                </a:cubicBezTo>
                <a:cubicBezTo>
                  <a:pt x="1112" y="303"/>
                  <a:pt x="1114" y="295"/>
                  <a:pt x="1114" y="287"/>
                </a:cubicBezTo>
                <a:cubicBezTo>
                  <a:pt x="1114" y="214"/>
                  <a:pt x="918" y="109"/>
                  <a:pt x="611" y="109"/>
                </a:cubicBezTo>
                <a:cubicBezTo>
                  <a:pt x="305" y="109"/>
                  <a:pt x="109" y="214"/>
                  <a:pt x="109" y="287"/>
                </a:cubicBezTo>
                <a:cubicBezTo>
                  <a:pt x="109" y="295"/>
                  <a:pt x="111" y="303"/>
                  <a:pt x="116" y="311"/>
                </a:cubicBezTo>
                <a:cubicBezTo>
                  <a:pt x="117" y="313"/>
                  <a:pt x="118" y="314"/>
                  <a:pt x="119" y="316"/>
                </a:cubicBezTo>
                <a:cubicBezTo>
                  <a:pt x="128" y="330"/>
                  <a:pt x="142" y="344"/>
                  <a:pt x="161" y="358"/>
                </a:cubicBezTo>
                <a:cubicBezTo>
                  <a:pt x="213" y="396"/>
                  <a:pt x="304" y="431"/>
                  <a:pt x="424" y="450"/>
                </a:cubicBezTo>
                <a:cubicBezTo>
                  <a:pt x="480" y="459"/>
                  <a:pt x="542" y="464"/>
                  <a:pt x="609" y="464"/>
                </a:cubicBezTo>
                <a:cubicBezTo>
                  <a:pt x="610" y="464"/>
                  <a:pt x="610" y="464"/>
                  <a:pt x="610" y="464"/>
                </a:cubicBezTo>
                <a:cubicBezTo>
                  <a:pt x="610" y="464"/>
                  <a:pt x="610" y="464"/>
                  <a:pt x="610" y="464"/>
                </a:cubicBezTo>
                <a:cubicBezTo>
                  <a:pt x="610" y="464"/>
                  <a:pt x="610" y="464"/>
                  <a:pt x="611" y="464"/>
                </a:cubicBezTo>
                <a:cubicBezTo>
                  <a:pt x="611" y="464"/>
                  <a:pt x="611" y="464"/>
                  <a:pt x="611" y="464"/>
                </a:cubicBezTo>
                <a:close/>
              </a:path>
            </a:pathLst>
          </a:cu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17" name="TextBox 16">
            <a:extLst>
              <a:ext uri="{FF2B5EF4-FFF2-40B4-BE49-F238E27FC236}">
                <a16:creationId xmlns:a16="http://schemas.microsoft.com/office/drawing/2014/main" id="{BAE92F3D-BBC7-DFA0-37B3-4AC738C4F7B9}"/>
              </a:ext>
            </a:extLst>
          </p:cNvPr>
          <p:cNvSpPr txBox="1"/>
          <p:nvPr/>
        </p:nvSpPr>
        <p:spPr>
          <a:xfrm>
            <a:off x="9643054" y="1541615"/>
            <a:ext cx="1447800" cy="215444"/>
          </a:xfrm>
          <a:prstGeom prst="rect">
            <a:avLst/>
          </a:prstGeom>
          <a:noFill/>
        </p:spPr>
        <p:txBody>
          <a:bodyPr wrap="square" lIns="0" tIns="0" rIns="0" bIns="0" rtlCol="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Segoe UI Semilight"/>
                <a:ea typeface="+mn-ea"/>
                <a:cs typeface="+mn-cs"/>
              </a:rPr>
              <a:t>Backup</a:t>
            </a:r>
          </a:p>
        </p:txBody>
      </p:sp>
      <p:sp>
        <p:nvSpPr>
          <p:cNvPr id="18" name="Freeform 34">
            <a:extLst>
              <a:ext uri="{FF2B5EF4-FFF2-40B4-BE49-F238E27FC236}">
                <a16:creationId xmlns:a16="http://schemas.microsoft.com/office/drawing/2014/main" id="{EAC3E81C-0C7C-0B61-E3A0-64FA1242AF5B}"/>
              </a:ext>
            </a:extLst>
          </p:cNvPr>
          <p:cNvSpPr>
            <a:spLocks/>
          </p:cNvSpPr>
          <p:nvPr/>
        </p:nvSpPr>
        <p:spPr bwMode="auto">
          <a:xfrm>
            <a:off x="8188883" y="1916895"/>
            <a:ext cx="1260822" cy="1669541"/>
          </a:xfrm>
          <a:custGeom>
            <a:avLst/>
            <a:gdLst>
              <a:gd name="T0" fmla="*/ 0 w 1860"/>
              <a:gd name="T1" fmla="*/ 724 h 1087"/>
              <a:gd name="T2" fmla="*/ 0 w 1860"/>
              <a:gd name="T3" fmla="*/ 1087 h 1087"/>
              <a:gd name="T4" fmla="*/ 1860 w 1860"/>
              <a:gd name="T5" fmla="*/ 1087 h 1087"/>
              <a:gd name="T6" fmla="*/ 1860 w 1860"/>
              <a:gd name="T7" fmla="*/ 0 h 1087"/>
              <a:gd name="T8" fmla="*/ 0 w 1860"/>
              <a:gd name="T9" fmla="*/ 0 h 1087"/>
              <a:gd name="T10" fmla="*/ 0 w 1860"/>
              <a:gd name="T11" fmla="*/ 363 h 1087"/>
            </a:gdLst>
            <a:ahLst/>
            <a:cxnLst>
              <a:cxn ang="0">
                <a:pos x="T0" y="T1"/>
              </a:cxn>
              <a:cxn ang="0">
                <a:pos x="T2" y="T3"/>
              </a:cxn>
              <a:cxn ang="0">
                <a:pos x="T4" y="T5"/>
              </a:cxn>
              <a:cxn ang="0">
                <a:pos x="T6" y="T7"/>
              </a:cxn>
              <a:cxn ang="0">
                <a:pos x="T8" y="T9"/>
              </a:cxn>
              <a:cxn ang="0">
                <a:pos x="T10" y="T11"/>
              </a:cxn>
            </a:cxnLst>
            <a:rect l="0" t="0" r="r" b="b"/>
            <a:pathLst>
              <a:path w="1860" h="1087">
                <a:moveTo>
                  <a:pt x="0" y="724"/>
                </a:moveTo>
                <a:lnTo>
                  <a:pt x="0" y="1087"/>
                </a:lnTo>
                <a:lnTo>
                  <a:pt x="1860" y="1087"/>
                </a:lnTo>
                <a:lnTo>
                  <a:pt x="1860" y="0"/>
                </a:lnTo>
                <a:lnTo>
                  <a:pt x="0" y="0"/>
                </a:lnTo>
                <a:lnTo>
                  <a:pt x="0" y="363"/>
                </a:lnTo>
              </a:path>
            </a:pathLst>
          </a:custGeom>
          <a:ln w="22225" cap="rnd">
            <a:solidFill>
              <a:schemeClr val="tx1"/>
            </a:solidFill>
            <a:prstDash val="sysDot"/>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2200" b="0" i="0" u="none" strike="noStrike" kern="1200" cap="none" spc="0" normalizeH="0" baseline="0" noProof="0">
              <a:ln>
                <a:noFill/>
              </a:ln>
              <a:solidFill>
                <a:prstClr val="black"/>
              </a:solidFill>
              <a:effectLst/>
              <a:uLnTx/>
              <a:uFillTx/>
              <a:latin typeface="Segoe UI Semilight"/>
              <a:ea typeface="+mn-ea"/>
              <a:cs typeface="Segoe UI" pitchFamily="34" charset="0"/>
            </a:endParaRPr>
          </a:p>
        </p:txBody>
      </p:sp>
      <p:sp>
        <p:nvSpPr>
          <p:cNvPr id="19" name="Rectangle 18">
            <a:extLst>
              <a:ext uri="{FF2B5EF4-FFF2-40B4-BE49-F238E27FC236}">
                <a16:creationId xmlns:a16="http://schemas.microsoft.com/office/drawing/2014/main" id="{284394E2-5DF9-E12D-F47A-CDD5E2FD5F82}"/>
              </a:ext>
            </a:extLst>
          </p:cNvPr>
          <p:cNvSpPr/>
          <p:nvPr/>
        </p:nvSpPr>
        <p:spPr bwMode="auto">
          <a:xfrm>
            <a:off x="9754620" y="1924833"/>
            <a:ext cx="1241426" cy="1654089"/>
          </a:xfrm>
          <a:prstGeom prst="rect">
            <a:avLst/>
          </a:prstGeom>
          <a:ln w="22225" cap="rnd">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2200" b="0" i="0" u="none" strike="noStrike" kern="1200" cap="none" spc="0" normalizeH="0" baseline="0" noProof="0">
              <a:ln>
                <a:noFill/>
              </a:ln>
              <a:solidFill>
                <a:prstClr val="black"/>
              </a:solidFill>
              <a:effectLst/>
              <a:uLnTx/>
              <a:uFillTx/>
              <a:latin typeface="Segoe UI Semilight"/>
              <a:ea typeface="Segoe UI" pitchFamily="34" charset="0"/>
              <a:cs typeface="Segoe UI" pitchFamily="34" charset="0"/>
            </a:endParaRPr>
          </a:p>
        </p:txBody>
      </p:sp>
      <p:grpSp>
        <p:nvGrpSpPr>
          <p:cNvPr id="20" name="Group 19">
            <a:extLst>
              <a:ext uri="{FF2B5EF4-FFF2-40B4-BE49-F238E27FC236}">
                <a16:creationId xmlns:a16="http://schemas.microsoft.com/office/drawing/2014/main" id="{A6D2E8CB-1E4B-D511-690D-F3AEA49C924E}"/>
              </a:ext>
            </a:extLst>
          </p:cNvPr>
          <p:cNvGrpSpPr/>
          <p:nvPr/>
        </p:nvGrpSpPr>
        <p:grpSpPr>
          <a:xfrm>
            <a:off x="5095702" y="2173877"/>
            <a:ext cx="474079" cy="761022"/>
            <a:chOff x="5857875" y="2914650"/>
            <a:chExt cx="723900" cy="1162050"/>
          </a:xfrm>
          <a:solidFill>
            <a:srgbClr val="50E6FF"/>
          </a:solidFill>
        </p:grpSpPr>
        <p:sp>
          <p:nvSpPr>
            <p:cNvPr id="21" name="Freeform 20">
              <a:extLst>
                <a:ext uri="{FF2B5EF4-FFF2-40B4-BE49-F238E27FC236}">
                  <a16:creationId xmlns:a16="http://schemas.microsoft.com/office/drawing/2014/main" id="{3A043C80-DB33-8569-74DF-A5CE5764D00F}"/>
                </a:ext>
              </a:extLst>
            </p:cNvPr>
            <p:cNvSpPr>
              <a:spLocks noEditPoints="1"/>
            </p:cNvSpPr>
            <p:nvPr/>
          </p:nvSpPr>
          <p:spPr bwMode="auto">
            <a:xfrm>
              <a:off x="5857875" y="2914650"/>
              <a:ext cx="723900" cy="1162050"/>
            </a:xfrm>
            <a:custGeom>
              <a:avLst/>
              <a:gdLst>
                <a:gd name="T0" fmla="*/ 456 w 456"/>
                <a:gd name="T1" fmla="*/ 732 h 732"/>
                <a:gd name="T2" fmla="*/ 0 w 456"/>
                <a:gd name="T3" fmla="*/ 732 h 732"/>
                <a:gd name="T4" fmla="*/ 0 w 456"/>
                <a:gd name="T5" fmla="*/ 0 h 732"/>
                <a:gd name="T6" fmla="*/ 456 w 456"/>
                <a:gd name="T7" fmla="*/ 0 h 732"/>
                <a:gd name="T8" fmla="*/ 456 w 456"/>
                <a:gd name="T9" fmla="*/ 732 h 732"/>
                <a:gd name="T10" fmla="*/ 41 w 456"/>
                <a:gd name="T11" fmla="*/ 691 h 732"/>
                <a:gd name="T12" fmla="*/ 415 w 456"/>
                <a:gd name="T13" fmla="*/ 691 h 732"/>
                <a:gd name="T14" fmla="*/ 415 w 456"/>
                <a:gd name="T15" fmla="*/ 41 h 732"/>
                <a:gd name="T16" fmla="*/ 41 w 456"/>
                <a:gd name="T17" fmla="*/ 41 h 732"/>
                <a:gd name="T18" fmla="*/ 41 w 456"/>
                <a:gd name="T19" fmla="*/ 691 h 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6" h="732">
                  <a:moveTo>
                    <a:pt x="456" y="732"/>
                  </a:moveTo>
                  <a:lnTo>
                    <a:pt x="0" y="732"/>
                  </a:lnTo>
                  <a:lnTo>
                    <a:pt x="0" y="0"/>
                  </a:lnTo>
                  <a:lnTo>
                    <a:pt x="456" y="0"/>
                  </a:lnTo>
                  <a:lnTo>
                    <a:pt x="456" y="732"/>
                  </a:lnTo>
                  <a:close/>
                  <a:moveTo>
                    <a:pt x="41" y="691"/>
                  </a:moveTo>
                  <a:lnTo>
                    <a:pt x="415" y="691"/>
                  </a:lnTo>
                  <a:lnTo>
                    <a:pt x="415" y="41"/>
                  </a:lnTo>
                  <a:lnTo>
                    <a:pt x="41" y="41"/>
                  </a:lnTo>
                  <a:lnTo>
                    <a:pt x="41" y="6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22" name="Rectangle 21">
              <a:extLst>
                <a:ext uri="{FF2B5EF4-FFF2-40B4-BE49-F238E27FC236}">
                  <a16:creationId xmlns:a16="http://schemas.microsoft.com/office/drawing/2014/main" id="{0499FA5F-47E4-0B13-99E4-6F4F930F7EB3}"/>
                </a:ext>
              </a:extLst>
            </p:cNvPr>
            <p:cNvSpPr>
              <a:spLocks noChangeArrowheads="1"/>
            </p:cNvSpPr>
            <p:nvPr/>
          </p:nvSpPr>
          <p:spPr bwMode="auto">
            <a:xfrm>
              <a:off x="6002338" y="3103563"/>
              <a:ext cx="434975" cy="65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23" name="Rectangle 22">
              <a:extLst>
                <a:ext uri="{FF2B5EF4-FFF2-40B4-BE49-F238E27FC236}">
                  <a16:creationId xmlns:a16="http://schemas.microsoft.com/office/drawing/2014/main" id="{1B26FA31-3D06-8B38-929A-45780D37B129}"/>
                </a:ext>
              </a:extLst>
            </p:cNvPr>
            <p:cNvSpPr>
              <a:spLocks noChangeArrowheads="1"/>
            </p:cNvSpPr>
            <p:nvPr/>
          </p:nvSpPr>
          <p:spPr bwMode="auto">
            <a:xfrm>
              <a:off x="6002338" y="3244850"/>
              <a:ext cx="434975" cy="65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24" name="Rectangle 23">
              <a:extLst>
                <a:ext uri="{FF2B5EF4-FFF2-40B4-BE49-F238E27FC236}">
                  <a16:creationId xmlns:a16="http://schemas.microsoft.com/office/drawing/2014/main" id="{AE7CB489-8AD7-E08C-E245-E293BF4103EE}"/>
                </a:ext>
              </a:extLst>
            </p:cNvPr>
            <p:cNvSpPr>
              <a:spLocks noChangeArrowheads="1"/>
            </p:cNvSpPr>
            <p:nvPr/>
          </p:nvSpPr>
          <p:spPr bwMode="auto">
            <a:xfrm>
              <a:off x="6002338" y="3387725"/>
              <a:ext cx="434975" cy="65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25" name="Rectangle 24">
              <a:extLst>
                <a:ext uri="{FF2B5EF4-FFF2-40B4-BE49-F238E27FC236}">
                  <a16:creationId xmlns:a16="http://schemas.microsoft.com/office/drawing/2014/main" id="{CEB663A8-E0A2-4054-1220-5FA132FF0DF5}"/>
                </a:ext>
              </a:extLst>
            </p:cNvPr>
            <p:cNvSpPr>
              <a:spLocks noChangeArrowheads="1"/>
            </p:cNvSpPr>
            <p:nvPr/>
          </p:nvSpPr>
          <p:spPr bwMode="auto">
            <a:xfrm>
              <a:off x="6002338" y="3527425"/>
              <a:ext cx="434975"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Semilight"/>
                <a:ea typeface="+mn-ea"/>
                <a:cs typeface="+mn-cs"/>
              </a:endParaRPr>
            </a:p>
          </p:txBody>
        </p:sp>
      </p:grpSp>
      <p:sp>
        <p:nvSpPr>
          <p:cNvPr id="26" name="TextBox 25">
            <a:extLst>
              <a:ext uri="{FF2B5EF4-FFF2-40B4-BE49-F238E27FC236}">
                <a16:creationId xmlns:a16="http://schemas.microsoft.com/office/drawing/2014/main" id="{FEC92A9A-5898-26F5-7802-2D9635B59FB7}"/>
              </a:ext>
            </a:extLst>
          </p:cNvPr>
          <p:cNvSpPr txBox="1"/>
          <p:nvPr/>
        </p:nvSpPr>
        <p:spPr>
          <a:xfrm>
            <a:off x="4620507" y="1541615"/>
            <a:ext cx="1447800" cy="215444"/>
          </a:xfrm>
          <a:prstGeom prst="rect">
            <a:avLst/>
          </a:prstGeom>
          <a:noFill/>
        </p:spPr>
        <p:txBody>
          <a:bodyPr wrap="square" lIns="0" tIns="0" rIns="0" bIns="0" rtlCol="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Segoe UI Semilight"/>
                <a:ea typeface="+mn-ea"/>
                <a:cs typeface="+mn-cs"/>
              </a:rPr>
              <a:t>Primary site</a:t>
            </a:r>
          </a:p>
        </p:txBody>
      </p:sp>
      <p:grpSp>
        <p:nvGrpSpPr>
          <p:cNvPr id="27" name="Group 26">
            <a:extLst>
              <a:ext uri="{FF2B5EF4-FFF2-40B4-BE49-F238E27FC236}">
                <a16:creationId xmlns:a16="http://schemas.microsoft.com/office/drawing/2014/main" id="{80184599-FCC4-6758-3494-1CFDF027BA39}"/>
              </a:ext>
            </a:extLst>
          </p:cNvPr>
          <p:cNvGrpSpPr/>
          <p:nvPr/>
        </p:nvGrpSpPr>
        <p:grpSpPr>
          <a:xfrm>
            <a:off x="6724170" y="3045912"/>
            <a:ext cx="376238" cy="375906"/>
            <a:chOff x="1279457" y="5677744"/>
            <a:chExt cx="376238" cy="375906"/>
          </a:xfrm>
          <a:solidFill>
            <a:srgbClr val="50E6FF"/>
          </a:solidFill>
        </p:grpSpPr>
        <p:sp>
          <p:nvSpPr>
            <p:cNvPr id="28" name="Freeform 11">
              <a:extLst>
                <a:ext uri="{FF2B5EF4-FFF2-40B4-BE49-F238E27FC236}">
                  <a16:creationId xmlns:a16="http://schemas.microsoft.com/office/drawing/2014/main" id="{995E1866-092E-7826-23B3-06C5E10803D5}"/>
                </a:ext>
              </a:extLst>
            </p:cNvPr>
            <p:cNvSpPr>
              <a:spLocks noEditPoints="1"/>
            </p:cNvSpPr>
            <p:nvPr/>
          </p:nvSpPr>
          <p:spPr bwMode="auto">
            <a:xfrm>
              <a:off x="1279457" y="5677744"/>
              <a:ext cx="376238" cy="375906"/>
            </a:xfrm>
            <a:custGeom>
              <a:avLst/>
              <a:gdLst>
                <a:gd name="T0" fmla="*/ 277 w 555"/>
                <a:gd name="T1" fmla="*/ 0 h 554"/>
                <a:gd name="T2" fmla="*/ 0 w 555"/>
                <a:gd name="T3" fmla="*/ 277 h 554"/>
                <a:gd name="T4" fmla="*/ 277 w 555"/>
                <a:gd name="T5" fmla="*/ 554 h 554"/>
                <a:gd name="T6" fmla="*/ 555 w 555"/>
                <a:gd name="T7" fmla="*/ 277 h 554"/>
                <a:gd name="T8" fmla="*/ 277 w 555"/>
                <a:gd name="T9" fmla="*/ 0 h 554"/>
                <a:gd name="T10" fmla="*/ 277 w 555"/>
                <a:gd name="T11" fmla="*/ 497 h 554"/>
                <a:gd name="T12" fmla="*/ 57 w 555"/>
                <a:gd name="T13" fmla="*/ 277 h 554"/>
                <a:gd name="T14" fmla="*/ 277 w 555"/>
                <a:gd name="T15" fmla="*/ 57 h 554"/>
                <a:gd name="T16" fmla="*/ 498 w 555"/>
                <a:gd name="T17" fmla="*/ 277 h 554"/>
                <a:gd name="T18" fmla="*/ 277 w 555"/>
                <a:gd name="T19" fmla="*/ 497 h 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5" h="554">
                  <a:moveTo>
                    <a:pt x="277" y="0"/>
                  </a:moveTo>
                  <a:cubicBezTo>
                    <a:pt x="124" y="0"/>
                    <a:pt x="0" y="124"/>
                    <a:pt x="0" y="277"/>
                  </a:cubicBezTo>
                  <a:cubicBezTo>
                    <a:pt x="0" y="430"/>
                    <a:pt x="124" y="554"/>
                    <a:pt x="277" y="554"/>
                  </a:cubicBezTo>
                  <a:cubicBezTo>
                    <a:pt x="430" y="554"/>
                    <a:pt x="555" y="430"/>
                    <a:pt x="555" y="277"/>
                  </a:cubicBezTo>
                  <a:cubicBezTo>
                    <a:pt x="555" y="124"/>
                    <a:pt x="430" y="0"/>
                    <a:pt x="277" y="0"/>
                  </a:cubicBezTo>
                  <a:close/>
                  <a:moveTo>
                    <a:pt x="277" y="497"/>
                  </a:moveTo>
                  <a:cubicBezTo>
                    <a:pt x="156" y="497"/>
                    <a:pt x="57" y="398"/>
                    <a:pt x="57" y="277"/>
                  </a:cubicBezTo>
                  <a:cubicBezTo>
                    <a:pt x="57" y="155"/>
                    <a:pt x="156" y="57"/>
                    <a:pt x="277" y="57"/>
                  </a:cubicBezTo>
                  <a:cubicBezTo>
                    <a:pt x="399" y="57"/>
                    <a:pt x="498" y="155"/>
                    <a:pt x="498" y="277"/>
                  </a:cubicBezTo>
                  <a:cubicBezTo>
                    <a:pt x="498" y="398"/>
                    <a:pt x="399" y="497"/>
                    <a:pt x="277" y="49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29" name="Freeform 12">
              <a:extLst>
                <a:ext uri="{FF2B5EF4-FFF2-40B4-BE49-F238E27FC236}">
                  <a16:creationId xmlns:a16="http://schemas.microsoft.com/office/drawing/2014/main" id="{E26451F0-A602-9A45-62D9-2B9D0E8AF112}"/>
                </a:ext>
              </a:extLst>
            </p:cNvPr>
            <p:cNvSpPr>
              <a:spLocks/>
            </p:cNvSpPr>
            <p:nvPr/>
          </p:nvSpPr>
          <p:spPr bwMode="auto">
            <a:xfrm>
              <a:off x="1372355" y="5790217"/>
              <a:ext cx="190441" cy="149964"/>
            </a:xfrm>
            <a:custGeom>
              <a:avLst/>
              <a:gdLst>
                <a:gd name="T0" fmla="*/ 574 w 574"/>
                <a:gd name="T1" fmla="*/ 84 h 452"/>
                <a:gd name="T2" fmla="*/ 491 w 574"/>
                <a:gd name="T3" fmla="*/ 0 h 452"/>
                <a:gd name="T4" fmla="*/ 204 w 574"/>
                <a:gd name="T5" fmla="*/ 287 h 452"/>
                <a:gd name="T6" fmla="*/ 84 w 574"/>
                <a:gd name="T7" fmla="*/ 166 h 452"/>
                <a:gd name="T8" fmla="*/ 0 w 574"/>
                <a:gd name="T9" fmla="*/ 248 h 452"/>
                <a:gd name="T10" fmla="*/ 204 w 574"/>
                <a:gd name="T11" fmla="*/ 452 h 452"/>
                <a:gd name="T12" fmla="*/ 204 w 574"/>
                <a:gd name="T13" fmla="*/ 452 h 452"/>
                <a:gd name="T14" fmla="*/ 204 w 574"/>
                <a:gd name="T15" fmla="*/ 452 h 452"/>
                <a:gd name="T16" fmla="*/ 574 w 574"/>
                <a:gd name="T17" fmla="*/ 84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4" h="452">
                  <a:moveTo>
                    <a:pt x="574" y="84"/>
                  </a:moveTo>
                  <a:lnTo>
                    <a:pt x="491" y="0"/>
                  </a:lnTo>
                  <a:lnTo>
                    <a:pt x="204" y="287"/>
                  </a:lnTo>
                  <a:lnTo>
                    <a:pt x="84" y="166"/>
                  </a:lnTo>
                  <a:lnTo>
                    <a:pt x="0" y="248"/>
                  </a:lnTo>
                  <a:lnTo>
                    <a:pt x="204" y="452"/>
                  </a:lnTo>
                  <a:lnTo>
                    <a:pt x="204" y="452"/>
                  </a:lnTo>
                  <a:lnTo>
                    <a:pt x="204" y="452"/>
                  </a:lnTo>
                  <a:lnTo>
                    <a:pt x="574" y="8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Semilight"/>
                <a:ea typeface="+mn-ea"/>
                <a:cs typeface="+mn-cs"/>
              </a:endParaRPr>
            </a:p>
          </p:txBody>
        </p:sp>
      </p:grpSp>
      <p:grpSp>
        <p:nvGrpSpPr>
          <p:cNvPr id="30" name="Group 29">
            <a:extLst>
              <a:ext uri="{FF2B5EF4-FFF2-40B4-BE49-F238E27FC236}">
                <a16:creationId xmlns:a16="http://schemas.microsoft.com/office/drawing/2014/main" id="{DB853D97-74CD-9325-EC88-DEE9D13B0C50}"/>
              </a:ext>
            </a:extLst>
          </p:cNvPr>
          <p:cNvGrpSpPr/>
          <p:nvPr/>
        </p:nvGrpSpPr>
        <p:grpSpPr>
          <a:xfrm>
            <a:off x="5150435" y="3045414"/>
            <a:ext cx="375574" cy="375906"/>
            <a:chOff x="1866043" y="5097462"/>
            <a:chExt cx="375574" cy="375906"/>
          </a:xfrm>
          <a:solidFill>
            <a:srgbClr val="50E6FF"/>
          </a:solidFill>
        </p:grpSpPr>
        <p:sp>
          <p:nvSpPr>
            <p:cNvPr id="31" name="Freeform 13">
              <a:extLst>
                <a:ext uri="{FF2B5EF4-FFF2-40B4-BE49-F238E27FC236}">
                  <a16:creationId xmlns:a16="http://schemas.microsoft.com/office/drawing/2014/main" id="{CE7C381E-0540-C991-4616-A0D09632F9E7}"/>
                </a:ext>
              </a:extLst>
            </p:cNvPr>
            <p:cNvSpPr>
              <a:spLocks noEditPoints="1"/>
            </p:cNvSpPr>
            <p:nvPr/>
          </p:nvSpPr>
          <p:spPr bwMode="auto">
            <a:xfrm>
              <a:off x="1866043" y="5097462"/>
              <a:ext cx="375574" cy="375906"/>
            </a:xfrm>
            <a:custGeom>
              <a:avLst/>
              <a:gdLst>
                <a:gd name="T0" fmla="*/ 277 w 554"/>
                <a:gd name="T1" fmla="*/ 0 h 554"/>
                <a:gd name="T2" fmla="*/ 0 w 554"/>
                <a:gd name="T3" fmla="*/ 277 h 554"/>
                <a:gd name="T4" fmla="*/ 277 w 554"/>
                <a:gd name="T5" fmla="*/ 554 h 554"/>
                <a:gd name="T6" fmla="*/ 554 w 554"/>
                <a:gd name="T7" fmla="*/ 277 h 554"/>
                <a:gd name="T8" fmla="*/ 277 w 554"/>
                <a:gd name="T9" fmla="*/ 0 h 554"/>
                <a:gd name="T10" fmla="*/ 277 w 554"/>
                <a:gd name="T11" fmla="*/ 497 h 554"/>
                <a:gd name="T12" fmla="*/ 57 w 554"/>
                <a:gd name="T13" fmla="*/ 277 h 554"/>
                <a:gd name="T14" fmla="*/ 277 w 554"/>
                <a:gd name="T15" fmla="*/ 57 h 554"/>
                <a:gd name="T16" fmla="*/ 497 w 554"/>
                <a:gd name="T17" fmla="*/ 277 h 554"/>
                <a:gd name="T18" fmla="*/ 277 w 554"/>
                <a:gd name="T19" fmla="*/ 497 h 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4" h="554">
                  <a:moveTo>
                    <a:pt x="277" y="0"/>
                  </a:moveTo>
                  <a:cubicBezTo>
                    <a:pt x="124" y="0"/>
                    <a:pt x="0" y="124"/>
                    <a:pt x="0" y="277"/>
                  </a:cubicBezTo>
                  <a:cubicBezTo>
                    <a:pt x="0" y="430"/>
                    <a:pt x="124" y="554"/>
                    <a:pt x="277" y="554"/>
                  </a:cubicBezTo>
                  <a:cubicBezTo>
                    <a:pt x="430" y="554"/>
                    <a:pt x="554" y="430"/>
                    <a:pt x="554" y="277"/>
                  </a:cubicBezTo>
                  <a:cubicBezTo>
                    <a:pt x="554" y="124"/>
                    <a:pt x="430" y="0"/>
                    <a:pt x="277" y="0"/>
                  </a:cubicBezTo>
                  <a:close/>
                  <a:moveTo>
                    <a:pt x="277" y="497"/>
                  </a:moveTo>
                  <a:cubicBezTo>
                    <a:pt x="155" y="497"/>
                    <a:pt x="57" y="399"/>
                    <a:pt x="57" y="277"/>
                  </a:cubicBezTo>
                  <a:cubicBezTo>
                    <a:pt x="57" y="156"/>
                    <a:pt x="155" y="57"/>
                    <a:pt x="277" y="57"/>
                  </a:cubicBezTo>
                  <a:cubicBezTo>
                    <a:pt x="398" y="57"/>
                    <a:pt x="497" y="156"/>
                    <a:pt x="497" y="277"/>
                  </a:cubicBezTo>
                  <a:cubicBezTo>
                    <a:pt x="497" y="399"/>
                    <a:pt x="398" y="497"/>
                    <a:pt x="277" y="49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32" name="Freeform 14">
              <a:extLst>
                <a:ext uri="{FF2B5EF4-FFF2-40B4-BE49-F238E27FC236}">
                  <a16:creationId xmlns:a16="http://schemas.microsoft.com/office/drawing/2014/main" id="{835D2560-F20B-7A86-0215-4ABF75433BB2}"/>
                </a:ext>
              </a:extLst>
            </p:cNvPr>
            <p:cNvSpPr>
              <a:spLocks/>
            </p:cNvSpPr>
            <p:nvPr/>
          </p:nvSpPr>
          <p:spPr bwMode="auto">
            <a:xfrm>
              <a:off x="1985152" y="5217566"/>
              <a:ext cx="136361" cy="136361"/>
            </a:xfrm>
            <a:custGeom>
              <a:avLst/>
              <a:gdLst>
                <a:gd name="T0" fmla="*/ 334 w 411"/>
                <a:gd name="T1" fmla="*/ 0 h 411"/>
                <a:gd name="T2" fmla="*/ 207 w 411"/>
                <a:gd name="T3" fmla="*/ 127 h 411"/>
                <a:gd name="T4" fmla="*/ 80 w 411"/>
                <a:gd name="T5" fmla="*/ 0 h 411"/>
                <a:gd name="T6" fmla="*/ 0 w 411"/>
                <a:gd name="T7" fmla="*/ 80 h 411"/>
                <a:gd name="T8" fmla="*/ 127 w 411"/>
                <a:gd name="T9" fmla="*/ 205 h 411"/>
                <a:gd name="T10" fmla="*/ 0 w 411"/>
                <a:gd name="T11" fmla="*/ 331 h 411"/>
                <a:gd name="T12" fmla="*/ 80 w 411"/>
                <a:gd name="T13" fmla="*/ 411 h 411"/>
                <a:gd name="T14" fmla="*/ 207 w 411"/>
                <a:gd name="T15" fmla="*/ 284 h 411"/>
                <a:gd name="T16" fmla="*/ 334 w 411"/>
                <a:gd name="T17" fmla="*/ 411 h 411"/>
                <a:gd name="T18" fmla="*/ 411 w 411"/>
                <a:gd name="T19" fmla="*/ 331 h 411"/>
                <a:gd name="T20" fmla="*/ 287 w 411"/>
                <a:gd name="T21" fmla="*/ 205 h 411"/>
                <a:gd name="T22" fmla="*/ 411 w 411"/>
                <a:gd name="T23" fmla="*/ 80 h 411"/>
                <a:gd name="T24" fmla="*/ 334 w 411"/>
                <a:gd name="T25" fmla="*/ 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1" h="411">
                  <a:moveTo>
                    <a:pt x="334" y="0"/>
                  </a:moveTo>
                  <a:lnTo>
                    <a:pt x="207" y="127"/>
                  </a:lnTo>
                  <a:lnTo>
                    <a:pt x="80" y="0"/>
                  </a:lnTo>
                  <a:lnTo>
                    <a:pt x="0" y="80"/>
                  </a:lnTo>
                  <a:lnTo>
                    <a:pt x="127" y="205"/>
                  </a:lnTo>
                  <a:lnTo>
                    <a:pt x="0" y="331"/>
                  </a:lnTo>
                  <a:lnTo>
                    <a:pt x="80" y="411"/>
                  </a:lnTo>
                  <a:lnTo>
                    <a:pt x="207" y="284"/>
                  </a:lnTo>
                  <a:lnTo>
                    <a:pt x="334" y="411"/>
                  </a:lnTo>
                  <a:lnTo>
                    <a:pt x="411" y="331"/>
                  </a:lnTo>
                  <a:lnTo>
                    <a:pt x="287" y="205"/>
                  </a:lnTo>
                  <a:lnTo>
                    <a:pt x="411" y="80"/>
                  </a:lnTo>
                  <a:lnTo>
                    <a:pt x="33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Semilight"/>
                <a:ea typeface="+mn-ea"/>
                <a:cs typeface="+mn-cs"/>
              </a:endParaRPr>
            </a:p>
          </p:txBody>
        </p:sp>
      </p:grpSp>
      <p:grpSp>
        <p:nvGrpSpPr>
          <p:cNvPr id="33" name="Group 32">
            <a:extLst>
              <a:ext uri="{FF2B5EF4-FFF2-40B4-BE49-F238E27FC236}">
                <a16:creationId xmlns:a16="http://schemas.microsoft.com/office/drawing/2014/main" id="{962FD462-A28C-C580-663C-795F0AFF77C3}"/>
              </a:ext>
            </a:extLst>
          </p:cNvPr>
          <p:cNvGrpSpPr/>
          <p:nvPr/>
        </p:nvGrpSpPr>
        <p:grpSpPr>
          <a:xfrm>
            <a:off x="6668558" y="2173877"/>
            <a:ext cx="474079" cy="761022"/>
            <a:chOff x="5857875" y="2914650"/>
            <a:chExt cx="723900" cy="1162050"/>
          </a:xfrm>
          <a:solidFill>
            <a:srgbClr val="50E6FF"/>
          </a:solidFill>
        </p:grpSpPr>
        <p:sp>
          <p:nvSpPr>
            <p:cNvPr id="34" name="Freeform 20">
              <a:extLst>
                <a:ext uri="{FF2B5EF4-FFF2-40B4-BE49-F238E27FC236}">
                  <a16:creationId xmlns:a16="http://schemas.microsoft.com/office/drawing/2014/main" id="{26252CFD-6CCE-D6DB-8396-C411675F6765}"/>
                </a:ext>
              </a:extLst>
            </p:cNvPr>
            <p:cNvSpPr>
              <a:spLocks noEditPoints="1"/>
            </p:cNvSpPr>
            <p:nvPr/>
          </p:nvSpPr>
          <p:spPr bwMode="auto">
            <a:xfrm>
              <a:off x="5857875" y="2914650"/>
              <a:ext cx="723900" cy="1162050"/>
            </a:xfrm>
            <a:custGeom>
              <a:avLst/>
              <a:gdLst>
                <a:gd name="T0" fmla="*/ 456 w 456"/>
                <a:gd name="T1" fmla="*/ 732 h 732"/>
                <a:gd name="T2" fmla="*/ 0 w 456"/>
                <a:gd name="T3" fmla="*/ 732 h 732"/>
                <a:gd name="T4" fmla="*/ 0 w 456"/>
                <a:gd name="T5" fmla="*/ 0 h 732"/>
                <a:gd name="T6" fmla="*/ 456 w 456"/>
                <a:gd name="T7" fmla="*/ 0 h 732"/>
                <a:gd name="T8" fmla="*/ 456 w 456"/>
                <a:gd name="T9" fmla="*/ 732 h 732"/>
                <a:gd name="T10" fmla="*/ 41 w 456"/>
                <a:gd name="T11" fmla="*/ 691 h 732"/>
                <a:gd name="T12" fmla="*/ 415 w 456"/>
                <a:gd name="T13" fmla="*/ 691 h 732"/>
                <a:gd name="T14" fmla="*/ 415 w 456"/>
                <a:gd name="T15" fmla="*/ 41 h 732"/>
                <a:gd name="T16" fmla="*/ 41 w 456"/>
                <a:gd name="T17" fmla="*/ 41 h 732"/>
                <a:gd name="T18" fmla="*/ 41 w 456"/>
                <a:gd name="T19" fmla="*/ 691 h 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6" h="732">
                  <a:moveTo>
                    <a:pt x="456" y="732"/>
                  </a:moveTo>
                  <a:lnTo>
                    <a:pt x="0" y="732"/>
                  </a:lnTo>
                  <a:lnTo>
                    <a:pt x="0" y="0"/>
                  </a:lnTo>
                  <a:lnTo>
                    <a:pt x="456" y="0"/>
                  </a:lnTo>
                  <a:lnTo>
                    <a:pt x="456" y="732"/>
                  </a:lnTo>
                  <a:close/>
                  <a:moveTo>
                    <a:pt x="41" y="691"/>
                  </a:moveTo>
                  <a:lnTo>
                    <a:pt x="415" y="691"/>
                  </a:lnTo>
                  <a:lnTo>
                    <a:pt x="415" y="41"/>
                  </a:lnTo>
                  <a:lnTo>
                    <a:pt x="41" y="41"/>
                  </a:lnTo>
                  <a:lnTo>
                    <a:pt x="41" y="6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35" name="Rectangle 21">
              <a:extLst>
                <a:ext uri="{FF2B5EF4-FFF2-40B4-BE49-F238E27FC236}">
                  <a16:creationId xmlns:a16="http://schemas.microsoft.com/office/drawing/2014/main" id="{CDB6DE50-1C54-3A44-B3DF-AEDAABFEF8CE}"/>
                </a:ext>
              </a:extLst>
            </p:cNvPr>
            <p:cNvSpPr>
              <a:spLocks noChangeArrowheads="1"/>
            </p:cNvSpPr>
            <p:nvPr/>
          </p:nvSpPr>
          <p:spPr bwMode="auto">
            <a:xfrm>
              <a:off x="6002338" y="3103563"/>
              <a:ext cx="434975" cy="65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36" name="Rectangle 22">
              <a:extLst>
                <a:ext uri="{FF2B5EF4-FFF2-40B4-BE49-F238E27FC236}">
                  <a16:creationId xmlns:a16="http://schemas.microsoft.com/office/drawing/2014/main" id="{267F9920-6F77-4E52-E57C-CA92A395FCCB}"/>
                </a:ext>
              </a:extLst>
            </p:cNvPr>
            <p:cNvSpPr>
              <a:spLocks noChangeArrowheads="1"/>
            </p:cNvSpPr>
            <p:nvPr/>
          </p:nvSpPr>
          <p:spPr bwMode="auto">
            <a:xfrm>
              <a:off x="6002338" y="3244850"/>
              <a:ext cx="434975" cy="65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37" name="Rectangle 23">
              <a:extLst>
                <a:ext uri="{FF2B5EF4-FFF2-40B4-BE49-F238E27FC236}">
                  <a16:creationId xmlns:a16="http://schemas.microsoft.com/office/drawing/2014/main" id="{743E90DA-20DB-FEB0-4A8F-617618E67A08}"/>
                </a:ext>
              </a:extLst>
            </p:cNvPr>
            <p:cNvSpPr>
              <a:spLocks noChangeArrowheads="1"/>
            </p:cNvSpPr>
            <p:nvPr/>
          </p:nvSpPr>
          <p:spPr bwMode="auto">
            <a:xfrm>
              <a:off x="6002338" y="3387725"/>
              <a:ext cx="434975" cy="65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38" name="Rectangle 24">
              <a:extLst>
                <a:ext uri="{FF2B5EF4-FFF2-40B4-BE49-F238E27FC236}">
                  <a16:creationId xmlns:a16="http://schemas.microsoft.com/office/drawing/2014/main" id="{9D2F4A67-5754-EEFB-49AE-492649F6914A}"/>
                </a:ext>
              </a:extLst>
            </p:cNvPr>
            <p:cNvSpPr>
              <a:spLocks noChangeArrowheads="1"/>
            </p:cNvSpPr>
            <p:nvPr/>
          </p:nvSpPr>
          <p:spPr bwMode="auto">
            <a:xfrm>
              <a:off x="6002338" y="3527425"/>
              <a:ext cx="434975"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Semilight"/>
                <a:ea typeface="+mn-ea"/>
                <a:cs typeface="+mn-cs"/>
              </a:endParaRPr>
            </a:p>
          </p:txBody>
        </p:sp>
      </p:grpSp>
      <p:sp>
        <p:nvSpPr>
          <p:cNvPr id="39" name="Rectangle 38">
            <a:extLst>
              <a:ext uri="{FF2B5EF4-FFF2-40B4-BE49-F238E27FC236}">
                <a16:creationId xmlns:a16="http://schemas.microsoft.com/office/drawing/2014/main" id="{D5B4974A-EE45-2BF2-CB86-5D072E2F1578}"/>
              </a:ext>
            </a:extLst>
          </p:cNvPr>
          <p:cNvSpPr/>
          <p:nvPr/>
        </p:nvSpPr>
        <p:spPr bwMode="auto">
          <a:xfrm>
            <a:off x="6296549" y="1924833"/>
            <a:ext cx="1241426" cy="1654089"/>
          </a:xfrm>
          <a:prstGeom prst="rect">
            <a:avLst/>
          </a:prstGeom>
          <a:ln w="22225" cap="rnd">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2200" b="0" i="0" u="none" strike="noStrike" kern="1200" cap="none" spc="0" normalizeH="0" baseline="0" noProof="0">
              <a:ln>
                <a:noFill/>
              </a:ln>
              <a:solidFill>
                <a:prstClr val="black"/>
              </a:solidFill>
              <a:effectLst/>
              <a:uLnTx/>
              <a:uFillTx/>
              <a:latin typeface="Segoe UI Semilight"/>
              <a:ea typeface="Segoe UI" pitchFamily="34" charset="0"/>
              <a:cs typeface="Segoe UI" pitchFamily="34" charset="0"/>
            </a:endParaRPr>
          </a:p>
        </p:txBody>
      </p:sp>
      <p:sp>
        <p:nvSpPr>
          <p:cNvPr id="40" name="TextBox 39">
            <a:extLst>
              <a:ext uri="{FF2B5EF4-FFF2-40B4-BE49-F238E27FC236}">
                <a16:creationId xmlns:a16="http://schemas.microsoft.com/office/drawing/2014/main" id="{0054EC2E-3AA4-33FA-4D7B-AA43ADA4ADE1}"/>
              </a:ext>
            </a:extLst>
          </p:cNvPr>
          <p:cNvSpPr txBox="1"/>
          <p:nvPr/>
        </p:nvSpPr>
        <p:spPr>
          <a:xfrm>
            <a:off x="6193362" y="1541615"/>
            <a:ext cx="1447800" cy="215444"/>
          </a:xfrm>
          <a:prstGeom prst="rect">
            <a:avLst/>
          </a:prstGeom>
          <a:noFill/>
        </p:spPr>
        <p:txBody>
          <a:bodyPr wrap="square" lIns="0" tIns="0" rIns="0" bIns="0" rtlCol="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Segoe UI Semilight"/>
                <a:ea typeface="+mn-ea"/>
                <a:cs typeface="+mn-cs"/>
              </a:rPr>
              <a:t>Secondary site</a:t>
            </a:r>
          </a:p>
        </p:txBody>
      </p:sp>
      <p:grpSp>
        <p:nvGrpSpPr>
          <p:cNvPr id="41" name="Group 40">
            <a:extLst>
              <a:ext uri="{FF2B5EF4-FFF2-40B4-BE49-F238E27FC236}">
                <a16:creationId xmlns:a16="http://schemas.microsoft.com/office/drawing/2014/main" id="{A309812E-538E-CBEB-D969-584E56849B4A}"/>
              </a:ext>
            </a:extLst>
          </p:cNvPr>
          <p:cNvGrpSpPr/>
          <p:nvPr/>
        </p:nvGrpSpPr>
        <p:grpSpPr>
          <a:xfrm>
            <a:off x="4512077" y="2563924"/>
            <a:ext cx="375574" cy="375906"/>
            <a:chOff x="1866043" y="5677744"/>
            <a:chExt cx="375574" cy="375906"/>
          </a:xfrm>
          <a:solidFill>
            <a:srgbClr val="50E6FF"/>
          </a:solidFill>
        </p:grpSpPr>
        <p:sp>
          <p:nvSpPr>
            <p:cNvPr id="42" name="Freeform 15">
              <a:extLst>
                <a:ext uri="{FF2B5EF4-FFF2-40B4-BE49-F238E27FC236}">
                  <a16:creationId xmlns:a16="http://schemas.microsoft.com/office/drawing/2014/main" id="{4FC5E6A4-DA75-3C61-8662-6F7303CB4161}"/>
                </a:ext>
              </a:extLst>
            </p:cNvPr>
            <p:cNvSpPr>
              <a:spLocks noEditPoints="1"/>
            </p:cNvSpPr>
            <p:nvPr/>
          </p:nvSpPr>
          <p:spPr bwMode="auto">
            <a:xfrm>
              <a:off x="1866043" y="5677744"/>
              <a:ext cx="375574" cy="375906"/>
            </a:xfrm>
            <a:custGeom>
              <a:avLst/>
              <a:gdLst>
                <a:gd name="T0" fmla="*/ 277 w 554"/>
                <a:gd name="T1" fmla="*/ 0 h 554"/>
                <a:gd name="T2" fmla="*/ 0 w 554"/>
                <a:gd name="T3" fmla="*/ 277 h 554"/>
                <a:gd name="T4" fmla="*/ 277 w 554"/>
                <a:gd name="T5" fmla="*/ 554 h 554"/>
                <a:gd name="T6" fmla="*/ 554 w 554"/>
                <a:gd name="T7" fmla="*/ 277 h 554"/>
                <a:gd name="T8" fmla="*/ 277 w 554"/>
                <a:gd name="T9" fmla="*/ 0 h 554"/>
                <a:gd name="T10" fmla="*/ 277 w 554"/>
                <a:gd name="T11" fmla="*/ 497 h 554"/>
                <a:gd name="T12" fmla="*/ 57 w 554"/>
                <a:gd name="T13" fmla="*/ 277 h 554"/>
                <a:gd name="T14" fmla="*/ 277 w 554"/>
                <a:gd name="T15" fmla="*/ 57 h 554"/>
                <a:gd name="T16" fmla="*/ 497 w 554"/>
                <a:gd name="T17" fmla="*/ 277 h 554"/>
                <a:gd name="T18" fmla="*/ 277 w 554"/>
                <a:gd name="T19" fmla="*/ 497 h 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4" h="554">
                  <a:moveTo>
                    <a:pt x="277" y="0"/>
                  </a:moveTo>
                  <a:cubicBezTo>
                    <a:pt x="124" y="0"/>
                    <a:pt x="0" y="124"/>
                    <a:pt x="0" y="277"/>
                  </a:cubicBezTo>
                  <a:cubicBezTo>
                    <a:pt x="0" y="430"/>
                    <a:pt x="124" y="554"/>
                    <a:pt x="277" y="554"/>
                  </a:cubicBezTo>
                  <a:cubicBezTo>
                    <a:pt x="430" y="554"/>
                    <a:pt x="554" y="430"/>
                    <a:pt x="554" y="277"/>
                  </a:cubicBezTo>
                  <a:cubicBezTo>
                    <a:pt x="554" y="124"/>
                    <a:pt x="430" y="0"/>
                    <a:pt x="277" y="0"/>
                  </a:cubicBezTo>
                  <a:close/>
                  <a:moveTo>
                    <a:pt x="277" y="497"/>
                  </a:moveTo>
                  <a:cubicBezTo>
                    <a:pt x="155" y="497"/>
                    <a:pt x="57" y="398"/>
                    <a:pt x="57" y="277"/>
                  </a:cubicBezTo>
                  <a:cubicBezTo>
                    <a:pt x="57" y="155"/>
                    <a:pt x="155" y="57"/>
                    <a:pt x="277" y="57"/>
                  </a:cubicBezTo>
                  <a:cubicBezTo>
                    <a:pt x="398" y="57"/>
                    <a:pt x="497" y="155"/>
                    <a:pt x="497" y="277"/>
                  </a:cubicBezTo>
                  <a:cubicBezTo>
                    <a:pt x="497" y="398"/>
                    <a:pt x="398" y="497"/>
                    <a:pt x="277" y="49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43" name="Freeform 16">
              <a:extLst>
                <a:ext uri="{FF2B5EF4-FFF2-40B4-BE49-F238E27FC236}">
                  <a16:creationId xmlns:a16="http://schemas.microsoft.com/office/drawing/2014/main" id="{BF86103C-32C0-CA53-2533-97E839140E9A}"/>
                </a:ext>
              </a:extLst>
            </p:cNvPr>
            <p:cNvSpPr>
              <a:spLocks/>
            </p:cNvSpPr>
            <p:nvPr/>
          </p:nvSpPr>
          <p:spPr bwMode="auto">
            <a:xfrm>
              <a:off x="1988138" y="5765334"/>
              <a:ext cx="145651" cy="209021"/>
            </a:xfrm>
            <a:custGeom>
              <a:avLst/>
              <a:gdLst>
                <a:gd name="T0" fmla="*/ 192 w 439"/>
                <a:gd name="T1" fmla="*/ 0 h 630"/>
                <a:gd name="T2" fmla="*/ 370 w 439"/>
                <a:gd name="T3" fmla="*/ 0 h 630"/>
                <a:gd name="T4" fmla="*/ 241 w 439"/>
                <a:gd name="T5" fmla="*/ 233 h 630"/>
                <a:gd name="T6" fmla="*/ 439 w 439"/>
                <a:gd name="T7" fmla="*/ 233 h 630"/>
                <a:gd name="T8" fmla="*/ 20 w 439"/>
                <a:gd name="T9" fmla="*/ 630 h 630"/>
                <a:gd name="T10" fmla="*/ 153 w 439"/>
                <a:gd name="T11" fmla="*/ 362 h 630"/>
                <a:gd name="T12" fmla="*/ 0 w 439"/>
                <a:gd name="T13" fmla="*/ 362 h 630"/>
                <a:gd name="T14" fmla="*/ 192 w 439"/>
                <a:gd name="T15" fmla="*/ 0 h 6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9" h="630">
                  <a:moveTo>
                    <a:pt x="192" y="0"/>
                  </a:moveTo>
                  <a:lnTo>
                    <a:pt x="370" y="0"/>
                  </a:lnTo>
                  <a:lnTo>
                    <a:pt x="241" y="233"/>
                  </a:lnTo>
                  <a:lnTo>
                    <a:pt x="439" y="233"/>
                  </a:lnTo>
                  <a:lnTo>
                    <a:pt x="20" y="630"/>
                  </a:lnTo>
                  <a:lnTo>
                    <a:pt x="153" y="362"/>
                  </a:lnTo>
                  <a:lnTo>
                    <a:pt x="0" y="362"/>
                  </a:lnTo>
                  <a:lnTo>
                    <a:pt x="19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Semilight"/>
                <a:ea typeface="+mn-ea"/>
                <a:cs typeface="+mn-cs"/>
              </a:endParaRPr>
            </a:p>
          </p:txBody>
        </p:sp>
      </p:grpSp>
      <p:sp>
        <p:nvSpPr>
          <p:cNvPr id="44" name="Freeform 34">
            <a:extLst>
              <a:ext uri="{FF2B5EF4-FFF2-40B4-BE49-F238E27FC236}">
                <a16:creationId xmlns:a16="http://schemas.microsoft.com/office/drawing/2014/main" id="{625ECD6A-B838-AC4F-66F1-3B6A4A03B981}"/>
              </a:ext>
            </a:extLst>
          </p:cNvPr>
          <p:cNvSpPr>
            <a:spLocks/>
          </p:cNvSpPr>
          <p:nvPr/>
        </p:nvSpPr>
        <p:spPr bwMode="auto">
          <a:xfrm>
            <a:off x="4707387" y="1916895"/>
            <a:ext cx="1260822" cy="1669541"/>
          </a:xfrm>
          <a:custGeom>
            <a:avLst/>
            <a:gdLst>
              <a:gd name="T0" fmla="*/ 0 w 1860"/>
              <a:gd name="T1" fmla="*/ 724 h 1087"/>
              <a:gd name="T2" fmla="*/ 0 w 1860"/>
              <a:gd name="T3" fmla="*/ 1087 h 1087"/>
              <a:gd name="T4" fmla="*/ 1860 w 1860"/>
              <a:gd name="T5" fmla="*/ 1087 h 1087"/>
              <a:gd name="T6" fmla="*/ 1860 w 1860"/>
              <a:gd name="T7" fmla="*/ 0 h 1087"/>
              <a:gd name="T8" fmla="*/ 0 w 1860"/>
              <a:gd name="T9" fmla="*/ 0 h 1087"/>
              <a:gd name="T10" fmla="*/ 0 w 1860"/>
              <a:gd name="T11" fmla="*/ 363 h 1087"/>
            </a:gdLst>
            <a:ahLst/>
            <a:cxnLst>
              <a:cxn ang="0">
                <a:pos x="T0" y="T1"/>
              </a:cxn>
              <a:cxn ang="0">
                <a:pos x="T2" y="T3"/>
              </a:cxn>
              <a:cxn ang="0">
                <a:pos x="T4" y="T5"/>
              </a:cxn>
              <a:cxn ang="0">
                <a:pos x="T6" y="T7"/>
              </a:cxn>
              <a:cxn ang="0">
                <a:pos x="T8" y="T9"/>
              </a:cxn>
              <a:cxn ang="0">
                <a:pos x="T10" y="T11"/>
              </a:cxn>
            </a:cxnLst>
            <a:rect l="0" t="0" r="r" b="b"/>
            <a:pathLst>
              <a:path w="1860" h="1087">
                <a:moveTo>
                  <a:pt x="0" y="724"/>
                </a:moveTo>
                <a:lnTo>
                  <a:pt x="0" y="1087"/>
                </a:lnTo>
                <a:lnTo>
                  <a:pt x="1860" y="1087"/>
                </a:lnTo>
                <a:lnTo>
                  <a:pt x="1860" y="0"/>
                </a:lnTo>
                <a:lnTo>
                  <a:pt x="0" y="0"/>
                </a:lnTo>
                <a:lnTo>
                  <a:pt x="0" y="363"/>
                </a:lnTo>
              </a:path>
            </a:pathLst>
          </a:custGeom>
          <a:ln w="22225" cap="rnd">
            <a:solidFill>
              <a:schemeClr val="tx1"/>
            </a:solidFill>
            <a:prstDash val="sysDot"/>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2200" b="0" i="0" u="none" strike="noStrike" kern="1200" cap="none" spc="0" normalizeH="0" baseline="0" noProof="0">
              <a:ln>
                <a:noFill/>
              </a:ln>
              <a:solidFill>
                <a:prstClr val="black"/>
              </a:solidFill>
              <a:effectLst/>
              <a:uLnTx/>
              <a:uFillTx/>
              <a:latin typeface="Segoe UI Semilight"/>
              <a:ea typeface="+mn-ea"/>
              <a:cs typeface="Segoe UI" pitchFamily="34" charset="0"/>
            </a:endParaRPr>
          </a:p>
        </p:txBody>
      </p:sp>
      <p:grpSp>
        <p:nvGrpSpPr>
          <p:cNvPr id="45" name="Group 44">
            <a:extLst>
              <a:ext uri="{FF2B5EF4-FFF2-40B4-BE49-F238E27FC236}">
                <a16:creationId xmlns:a16="http://schemas.microsoft.com/office/drawing/2014/main" id="{EBCB3070-326E-3C07-1888-D8D1DB5D4256}"/>
              </a:ext>
            </a:extLst>
          </p:cNvPr>
          <p:cNvGrpSpPr/>
          <p:nvPr/>
        </p:nvGrpSpPr>
        <p:grpSpPr>
          <a:xfrm>
            <a:off x="2017363" y="2173877"/>
            <a:ext cx="474079" cy="761022"/>
            <a:chOff x="5857875" y="2914650"/>
            <a:chExt cx="723900" cy="1162050"/>
          </a:xfrm>
          <a:solidFill>
            <a:srgbClr val="50E6FF"/>
          </a:solidFill>
        </p:grpSpPr>
        <p:sp>
          <p:nvSpPr>
            <p:cNvPr id="46" name="Freeform 20">
              <a:extLst>
                <a:ext uri="{FF2B5EF4-FFF2-40B4-BE49-F238E27FC236}">
                  <a16:creationId xmlns:a16="http://schemas.microsoft.com/office/drawing/2014/main" id="{21B71DCF-B7E3-6E22-EE46-532AC817EF02}"/>
                </a:ext>
              </a:extLst>
            </p:cNvPr>
            <p:cNvSpPr>
              <a:spLocks noEditPoints="1"/>
            </p:cNvSpPr>
            <p:nvPr/>
          </p:nvSpPr>
          <p:spPr bwMode="auto">
            <a:xfrm>
              <a:off x="5857875" y="2914650"/>
              <a:ext cx="723900" cy="1162050"/>
            </a:xfrm>
            <a:custGeom>
              <a:avLst/>
              <a:gdLst>
                <a:gd name="T0" fmla="*/ 456 w 456"/>
                <a:gd name="T1" fmla="*/ 732 h 732"/>
                <a:gd name="T2" fmla="*/ 0 w 456"/>
                <a:gd name="T3" fmla="*/ 732 h 732"/>
                <a:gd name="T4" fmla="*/ 0 w 456"/>
                <a:gd name="T5" fmla="*/ 0 h 732"/>
                <a:gd name="T6" fmla="*/ 456 w 456"/>
                <a:gd name="T7" fmla="*/ 0 h 732"/>
                <a:gd name="T8" fmla="*/ 456 w 456"/>
                <a:gd name="T9" fmla="*/ 732 h 732"/>
                <a:gd name="T10" fmla="*/ 41 w 456"/>
                <a:gd name="T11" fmla="*/ 691 h 732"/>
                <a:gd name="T12" fmla="*/ 415 w 456"/>
                <a:gd name="T13" fmla="*/ 691 h 732"/>
                <a:gd name="T14" fmla="*/ 415 w 456"/>
                <a:gd name="T15" fmla="*/ 41 h 732"/>
                <a:gd name="T16" fmla="*/ 41 w 456"/>
                <a:gd name="T17" fmla="*/ 41 h 732"/>
                <a:gd name="T18" fmla="*/ 41 w 456"/>
                <a:gd name="T19" fmla="*/ 691 h 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6" h="732">
                  <a:moveTo>
                    <a:pt x="456" y="732"/>
                  </a:moveTo>
                  <a:lnTo>
                    <a:pt x="0" y="732"/>
                  </a:lnTo>
                  <a:lnTo>
                    <a:pt x="0" y="0"/>
                  </a:lnTo>
                  <a:lnTo>
                    <a:pt x="456" y="0"/>
                  </a:lnTo>
                  <a:lnTo>
                    <a:pt x="456" y="732"/>
                  </a:lnTo>
                  <a:close/>
                  <a:moveTo>
                    <a:pt x="41" y="691"/>
                  </a:moveTo>
                  <a:lnTo>
                    <a:pt x="415" y="691"/>
                  </a:lnTo>
                  <a:lnTo>
                    <a:pt x="415" y="41"/>
                  </a:lnTo>
                  <a:lnTo>
                    <a:pt x="41" y="41"/>
                  </a:lnTo>
                  <a:lnTo>
                    <a:pt x="41" y="6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47" name="Rectangle 21">
              <a:extLst>
                <a:ext uri="{FF2B5EF4-FFF2-40B4-BE49-F238E27FC236}">
                  <a16:creationId xmlns:a16="http://schemas.microsoft.com/office/drawing/2014/main" id="{494DE25E-141B-C34B-0C76-277D07B0A469}"/>
                </a:ext>
              </a:extLst>
            </p:cNvPr>
            <p:cNvSpPr>
              <a:spLocks noChangeArrowheads="1"/>
            </p:cNvSpPr>
            <p:nvPr/>
          </p:nvSpPr>
          <p:spPr bwMode="auto">
            <a:xfrm>
              <a:off x="6002338" y="3103563"/>
              <a:ext cx="434975" cy="65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48" name="Rectangle 22">
              <a:extLst>
                <a:ext uri="{FF2B5EF4-FFF2-40B4-BE49-F238E27FC236}">
                  <a16:creationId xmlns:a16="http://schemas.microsoft.com/office/drawing/2014/main" id="{C74D5B94-088C-85B6-E37D-2186D5C47FFC}"/>
                </a:ext>
              </a:extLst>
            </p:cNvPr>
            <p:cNvSpPr>
              <a:spLocks noChangeArrowheads="1"/>
            </p:cNvSpPr>
            <p:nvPr/>
          </p:nvSpPr>
          <p:spPr bwMode="auto">
            <a:xfrm>
              <a:off x="6002338" y="3244850"/>
              <a:ext cx="434975" cy="65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49" name="Rectangle 23">
              <a:extLst>
                <a:ext uri="{FF2B5EF4-FFF2-40B4-BE49-F238E27FC236}">
                  <a16:creationId xmlns:a16="http://schemas.microsoft.com/office/drawing/2014/main" id="{46B7BA06-F670-55BC-E282-1D20A68A3A3C}"/>
                </a:ext>
              </a:extLst>
            </p:cNvPr>
            <p:cNvSpPr>
              <a:spLocks noChangeArrowheads="1"/>
            </p:cNvSpPr>
            <p:nvPr/>
          </p:nvSpPr>
          <p:spPr bwMode="auto">
            <a:xfrm>
              <a:off x="6002338" y="3387725"/>
              <a:ext cx="434975" cy="65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50" name="Rectangle 24">
              <a:extLst>
                <a:ext uri="{FF2B5EF4-FFF2-40B4-BE49-F238E27FC236}">
                  <a16:creationId xmlns:a16="http://schemas.microsoft.com/office/drawing/2014/main" id="{96CBC679-9EA2-7930-13B3-676B2DA85BC5}"/>
                </a:ext>
              </a:extLst>
            </p:cNvPr>
            <p:cNvSpPr>
              <a:spLocks noChangeArrowheads="1"/>
            </p:cNvSpPr>
            <p:nvPr/>
          </p:nvSpPr>
          <p:spPr bwMode="auto">
            <a:xfrm>
              <a:off x="6002338" y="3527425"/>
              <a:ext cx="434975"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Semilight"/>
                <a:ea typeface="+mn-ea"/>
                <a:cs typeface="+mn-cs"/>
              </a:endParaRPr>
            </a:p>
          </p:txBody>
        </p:sp>
      </p:grpSp>
      <p:sp>
        <p:nvSpPr>
          <p:cNvPr id="51" name="TextBox 50">
            <a:extLst>
              <a:ext uri="{FF2B5EF4-FFF2-40B4-BE49-F238E27FC236}">
                <a16:creationId xmlns:a16="http://schemas.microsoft.com/office/drawing/2014/main" id="{2E7A52E8-E286-C34B-C9ED-38C38A85CCCA}"/>
              </a:ext>
            </a:extLst>
          </p:cNvPr>
          <p:cNvSpPr txBox="1"/>
          <p:nvPr/>
        </p:nvSpPr>
        <p:spPr>
          <a:xfrm>
            <a:off x="1963364" y="1541615"/>
            <a:ext cx="1447800" cy="215444"/>
          </a:xfrm>
          <a:prstGeom prst="rect">
            <a:avLst/>
          </a:prstGeom>
          <a:noFill/>
        </p:spPr>
        <p:txBody>
          <a:bodyPr wrap="square" lIns="0" tIns="0" rIns="0" bIns="0" rtlCol="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egoe UI Semilight"/>
                <a:ea typeface="+mn-ea"/>
                <a:cs typeface="+mn-cs"/>
              </a:rPr>
              <a:t>Primary site</a:t>
            </a:r>
          </a:p>
        </p:txBody>
      </p:sp>
      <p:grpSp>
        <p:nvGrpSpPr>
          <p:cNvPr id="52" name="Group 51">
            <a:extLst>
              <a:ext uri="{FF2B5EF4-FFF2-40B4-BE49-F238E27FC236}">
                <a16:creationId xmlns:a16="http://schemas.microsoft.com/office/drawing/2014/main" id="{2DAF1F12-08D8-34C1-498E-A4A326690FDA}"/>
              </a:ext>
            </a:extLst>
          </p:cNvPr>
          <p:cNvGrpSpPr/>
          <p:nvPr/>
        </p:nvGrpSpPr>
        <p:grpSpPr>
          <a:xfrm>
            <a:off x="2940205" y="3045912"/>
            <a:ext cx="376238" cy="375906"/>
            <a:chOff x="1279457" y="5677744"/>
            <a:chExt cx="376238" cy="375906"/>
          </a:xfrm>
          <a:solidFill>
            <a:srgbClr val="50E6FF"/>
          </a:solidFill>
        </p:grpSpPr>
        <p:sp>
          <p:nvSpPr>
            <p:cNvPr id="53" name="Freeform 11">
              <a:extLst>
                <a:ext uri="{FF2B5EF4-FFF2-40B4-BE49-F238E27FC236}">
                  <a16:creationId xmlns:a16="http://schemas.microsoft.com/office/drawing/2014/main" id="{161314EA-BA61-F558-C391-0B5E610B26C9}"/>
                </a:ext>
              </a:extLst>
            </p:cNvPr>
            <p:cNvSpPr>
              <a:spLocks noEditPoints="1"/>
            </p:cNvSpPr>
            <p:nvPr/>
          </p:nvSpPr>
          <p:spPr bwMode="auto">
            <a:xfrm>
              <a:off x="1279457" y="5677744"/>
              <a:ext cx="376238" cy="375906"/>
            </a:xfrm>
            <a:custGeom>
              <a:avLst/>
              <a:gdLst>
                <a:gd name="T0" fmla="*/ 277 w 555"/>
                <a:gd name="T1" fmla="*/ 0 h 554"/>
                <a:gd name="T2" fmla="*/ 0 w 555"/>
                <a:gd name="T3" fmla="*/ 277 h 554"/>
                <a:gd name="T4" fmla="*/ 277 w 555"/>
                <a:gd name="T5" fmla="*/ 554 h 554"/>
                <a:gd name="T6" fmla="*/ 555 w 555"/>
                <a:gd name="T7" fmla="*/ 277 h 554"/>
                <a:gd name="T8" fmla="*/ 277 w 555"/>
                <a:gd name="T9" fmla="*/ 0 h 554"/>
                <a:gd name="T10" fmla="*/ 277 w 555"/>
                <a:gd name="T11" fmla="*/ 497 h 554"/>
                <a:gd name="T12" fmla="*/ 57 w 555"/>
                <a:gd name="T13" fmla="*/ 277 h 554"/>
                <a:gd name="T14" fmla="*/ 277 w 555"/>
                <a:gd name="T15" fmla="*/ 57 h 554"/>
                <a:gd name="T16" fmla="*/ 498 w 555"/>
                <a:gd name="T17" fmla="*/ 277 h 554"/>
                <a:gd name="T18" fmla="*/ 277 w 555"/>
                <a:gd name="T19" fmla="*/ 497 h 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5" h="554">
                  <a:moveTo>
                    <a:pt x="277" y="0"/>
                  </a:moveTo>
                  <a:cubicBezTo>
                    <a:pt x="124" y="0"/>
                    <a:pt x="0" y="124"/>
                    <a:pt x="0" y="277"/>
                  </a:cubicBezTo>
                  <a:cubicBezTo>
                    <a:pt x="0" y="430"/>
                    <a:pt x="124" y="554"/>
                    <a:pt x="277" y="554"/>
                  </a:cubicBezTo>
                  <a:cubicBezTo>
                    <a:pt x="430" y="554"/>
                    <a:pt x="555" y="430"/>
                    <a:pt x="555" y="277"/>
                  </a:cubicBezTo>
                  <a:cubicBezTo>
                    <a:pt x="555" y="124"/>
                    <a:pt x="430" y="0"/>
                    <a:pt x="277" y="0"/>
                  </a:cubicBezTo>
                  <a:close/>
                  <a:moveTo>
                    <a:pt x="277" y="497"/>
                  </a:moveTo>
                  <a:cubicBezTo>
                    <a:pt x="156" y="497"/>
                    <a:pt x="57" y="398"/>
                    <a:pt x="57" y="277"/>
                  </a:cubicBezTo>
                  <a:cubicBezTo>
                    <a:pt x="57" y="155"/>
                    <a:pt x="156" y="57"/>
                    <a:pt x="277" y="57"/>
                  </a:cubicBezTo>
                  <a:cubicBezTo>
                    <a:pt x="399" y="57"/>
                    <a:pt x="498" y="155"/>
                    <a:pt x="498" y="277"/>
                  </a:cubicBezTo>
                  <a:cubicBezTo>
                    <a:pt x="498" y="398"/>
                    <a:pt x="399" y="497"/>
                    <a:pt x="277" y="49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54" name="Freeform 12">
              <a:extLst>
                <a:ext uri="{FF2B5EF4-FFF2-40B4-BE49-F238E27FC236}">
                  <a16:creationId xmlns:a16="http://schemas.microsoft.com/office/drawing/2014/main" id="{897061DF-0B08-2260-5C96-9D97BA744570}"/>
                </a:ext>
              </a:extLst>
            </p:cNvPr>
            <p:cNvSpPr>
              <a:spLocks/>
            </p:cNvSpPr>
            <p:nvPr/>
          </p:nvSpPr>
          <p:spPr bwMode="auto">
            <a:xfrm>
              <a:off x="1372355" y="5790217"/>
              <a:ext cx="190441" cy="149964"/>
            </a:xfrm>
            <a:custGeom>
              <a:avLst/>
              <a:gdLst>
                <a:gd name="T0" fmla="*/ 574 w 574"/>
                <a:gd name="T1" fmla="*/ 84 h 452"/>
                <a:gd name="T2" fmla="*/ 491 w 574"/>
                <a:gd name="T3" fmla="*/ 0 h 452"/>
                <a:gd name="T4" fmla="*/ 204 w 574"/>
                <a:gd name="T5" fmla="*/ 287 h 452"/>
                <a:gd name="T6" fmla="*/ 84 w 574"/>
                <a:gd name="T7" fmla="*/ 166 h 452"/>
                <a:gd name="T8" fmla="*/ 0 w 574"/>
                <a:gd name="T9" fmla="*/ 248 h 452"/>
                <a:gd name="T10" fmla="*/ 204 w 574"/>
                <a:gd name="T11" fmla="*/ 452 h 452"/>
                <a:gd name="T12" fmla="*/ 204 w 574"/>
                <a:gd name="T13" fmla="*/ 452 h 452"/>
                <a:gd name="T14" fmla="*/ 204 w 574"/>
                <a:gd name="T15" fmla="*/ 452 h 452"/>
                <a:gd name="T16" fmla="*/ 574 w 574"/>
                <a:gd name="T17" fmla="*/ 84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4" h="452">
                  <a:moveTo>
                    <a:pt x="574" y="84"/>
                  </a:moveTo>
                  <a:lnTo>
                    <a:pt x="491" y="0"/>
                  </a:lnTo>
                  <a:lnTo>
                    <a:pt x="204" y="287"/>
                  </a:lnTo>
                  <a:lnTo>
                    <a:pt x="84" y="166"/>
                  </a:lnTo>
                  <a:lnTo>
                    <a:pt x="0" y="248"/>
                  </a:lnTo>
                  <a:lnTo>
                    <a:pt x="204" y="452"/>
                  </a:lnTo>
                  <a:lnTo>
                    <a:pt x="204" y="452"/>
                  </a:lnTo>
                  <a:lnTo>
                    <a:pt x="204" y="452"/>
                  </a:lnTo>
                  <a:lnTo>
                    <a:pt x="574" y="8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Semilight"/>
                <a:ea typeface="+mn-ea"/>
                <a:cs typeface="+mn-cs"/>
              </a:endParaRPr>
            </a:p>
          </p:txBody>
        </p:sp>
      </p:grpSp>
      <p:grpSp>
        <p:nvGrpSpPr>
          <p:cNvPr id="55" name="Group 54">
            <a:extLst>
              <a:ext uri="{FF2B5EF4-FFF2-40B4-BE49-F238E27FC236}">
                <a16:creationId xmlns:a16="http://schemas.microsoft.com/office/drawing/2014/main" id="{5EE31999-830A-C979-37C3-A98F055BA397}"/>
              </a:ext>
            </a:extLst>
          </p:cNvPr>
          <p:cNvGrpSpPr/>
          <p:nvPr/>
        </p:nvGrpSpPr>
        <p:grpSpPr>
          <a:xfrm>
            <a:off x="2072096" y="3045414"/>
            <a:ext cx="375574" cy="375906"/>
            <a:chOff x="1866043" y="5097462"/>
            <a:chExt cx="375574" cy="375906"/>
          </a:xfrm>
          <a:solidFill>
            <a:srgbClr val="50E6FF"/>
          </a:solidFill>
        </p:grpSpPr>
        <p:sp>
          <p:nvSpPr>
            <p:cNvPr id="56" name="Freeform 13">
              <a:extLst>
                <a:ext uri="{FF2B5EF4-FFF2-40B4-BE49-F238E27FC236}">
                  <a16:creationId xmlns:a16="http://schemas.microsoft.com/office/drawing/2014/main" id="{E1A42DBC-D090-F246-0062-4EC540A6DBA0}"/>
                </a:ext>
              </a:extLst>
            </p:cNvPr>
            <p:cNvSpPr>
              <a:spLocks noEditPoints="1"/>
            </p:cNvSpPr>
            <p:nvPr/>
          </p:nvSpPr>
          <p:spPr bwMode="auto">
            <a:xfrm>
              <a:off x="1866043" y="5097462"/>
              <a:ext cx="375574" cy="375906"/>
            </a:xfrm>
            <a:custGeom>
              <a:avLst/>
              <a:gdLst>
                <a:gd name="T0" fmla="*/ 277 w 554"/>
                <a:gd name="T1" fmla="*/ 0 h 554"/>
                <a:gd name="T2" fmla="*/ 0 w 554"/>
                <a:gd name="T3" fmla="*/ 277 h 554"/>
                <a:gd name="T4" fmla="*/ 277 w 554"/>
                <a:gd name="T5" fmla="*/ 554 h 554"/>
                <a:gd name="T6" fmla="*/ 554 w 554"/>
                <a:gd name="T7" fmla="*/ 277 h 554"/>
                <a:gd name="T8" fmla="*/ 277 w 554"/>
                <a:gd name="T9" fmla="*/ 0 h 554"/>
                <a:gd name="T10" fmla="*/ 277 w 554"/>
                <a:gd name="T11" fmla="*/ 497 h 554"/>
                <a:gd name="T12" fmla="*/ 57 w 554"/>
                <a:gd name="T13" fmla="*/ 277 h 554"/>
                <a:gd name="T14" fmla="*/ 277 w 554"/>
                <a:gd name="T15" fmla="*/ 57 h 554"/>
                <a:gd name="T16" fmla="*/ 497 w 554"/>
                <a:gd name="T17" fmla="*/ 277 h 554"/>
                <a:gd name="T18" fmla="*/ 277 w 554"/>
                <a:gd name="T19" fmla="*/ 497 h 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4" h="554">
                  <a:moveTo>
                    <a:pt x="277" y="0"/>
                  </a:moveTo>
                  <a:cubicBezTo>
                    <a:pt x="124" y="0"/>
                    <a:pt x="0" y="124"/>
                    <a:pt x="0" y="277"/>
                  </a:cubicBezTo>
                  <a:cubicBezTo>
                    <a:pt x="0" y="430"/>
                    <a:pt x="124" y="554"/>
                    <a:pt x="277" y="554"/>
                  </a:cubicBezTo>
                  <a:cubicBezTo>
                    <a:pt x="430" y="554"/>
                    <a:pt x="554" y="430"/>
                    <a:pt x="554" y="277"/>
                  </a:cubicBezTo>
                  <a:cubicBezTo>
                    <a:pt x="554" y="124"/>
                    <a:pt x="430" y="0"/>
                    <a:pt x="277" y="0"/>
                  </a:cubicBezTo>
                  <a:close/>
                  <a:moveTo>
                    <a:pt x="277" y="497"/>
                  </a:moveTo>
                  <a:cubicBezTo>
                    <a:pt x="155" y="497"/>
                    <a:pt x="57" y="399"/>
                    <a:pt x="57" y="277"/>
                  </a:cubicBezTo>
                  <a:cubicBezTo>
                    <a:pt x="57" y="156"/>
                    <a:pt x="155" y="57"/>
                    <a:pt x="277" y="57"/>
                  </a:cubicBezTo>
                  <a:cubicBezTo>
                    <a:pt x="398" y="57"/>
                    <a:pt x="497" y="156"/>
                    <a:pt x="497" y="277"/>
                  </a:cubicBezTo>
                  <a:cubicBezTo>
                    <a:pt x="497" y="399"/>
                    <a:pt x="398" y="497"/>
                    <a:pt x="277" y="49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57" name="Freeform 14">
              <a:extLst>
                <a:ext uri="{FF2B5EF4-FFF2-40B4-BE49-F238E27FC236}">
                  <a16:creationId xmlns:a16="http://schemas.microsoft.com/office/drawing/2014/main" id="{6ED92288-9A0B-3589-C53B-F04A09449D80}"/>
                </a:ext>
              </a:extLst>
            </p:cNvPr>
            <p:cNvSpPr>
              <a:spLocks/>
            </p:cNvSpPr>
            <p:nvPr/>
          </p:nvSpPr>
          <p:spPr bwMode="auto">
            <a:xfrm>
              <a:off x="1985152" y="5217566"/>
              <a:ext cx="136361" cy="136361"/>
            </a:xfrm>
            <a:custGeom>
              <a:avLst/>
              <a:gdLst>
                <a:gd name="T0" fmla="*/ 334 w 411"/>
                <a:gd name="T1" fmla="*/ 0 h 411"/>
                <a:gd name="T2" fmla="*/ 207 w 411"/>
                <a:gd name="T3" fmla="*/ 127 h 411"/>
                <a:gd name="T4" fmla="*/ 80 w 411"/>
                <a:gd name="T5" fmla="*/ 0 h 411"/>
                <a:gd name="T6" fmla="*/ 0 w 411"/>
                <a:gd name="T7" fmla="*/ 80 h 411"/>
                <a:gd name="T8" fmla="*/ 127 w 411"/>
                <a:gd name="T9" fmla="*/ 205 h 411"/>
                <a:gd name="T10" fmla="*/ 0 w 411"/>
                <a:gd name="T11" fmla="*/ 331 h 411"/>
                <a:gd name="T12" fmla="*/ 80 w 411"/>
                <a:gd name="T13" fmla="*/ 411 h 411"/>
                <a:gd name="T14" fmla="*/ 207 w 411"/>
                <a:gd name="T15" fmla="*/ 284 h 411"/>
                <a:gd name="T16" fmla="*/ 334 w 411"/>
                <a:gd name="T17" fmla="*/ 411 h 411"/>
                <a:gd name="T18" fmla="*/ 411 w 411"/>
                <a:gd name="T19" fmla="*/ 331 h 411"/>
                <a:gd name="T20" fmla="*/ 287 w 411"/>
                <a:gd name="T21" fmla="*/ 205 h 411"/>
                <a:gd name="T22" fmla="*/ 411 w 411"/>
                <a:gd name="T23" fmla="*/ 80 h 411"/>
                <a:gd name="T24" fmla="*/ 334 w 411"/>
                <a:gd name="T25" fmla="*/ 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1" h="411">
                  <a:moveTo>
                    <a:pt x="334" y="0"/>
                  </a:moveTo>
                  <a:lnTo>
                    <a:pt x="207" y="127"/>
                  </a:lnTo>
                  <a:lnTo>
                    <a:pt x="80" y="0"/>
                  </a:lnTo>
                  <a:lnTo>
                    <a:pt x="0" y="80"/>
                  </a:lnTo>
                  <a:lnTo>
                    <a:pt x="127" y="205"/>
                  </a:lnTo>
                  <a:lnTo>
                    <a:pt x="0" y="331"/>
                  </a:lnTo>
                  <a:lnTo>
                    <a:pt x="80" y="411"/>
                  </a:lnTo>
                  <a:lnTo>
                    <a:pt x="207" y="284"/>
                  </a:lnTo>
                  <a:lnTo>
                    <a:pt x="334" y="411"/>
                  </a:lnTo>
                  <a:lnTo>
                    <a:pt x="411" y="331"/>
                  </a:lnTo>
                  <a:lnTo>
                    <a:pt x="287" y="205"/>
                  </a:lnTo>
                  <a:lnTo>
                    <a:pt x="411" y="80"/>
                  </a:lnTo>
                  <a:lnTo>
                    <a:pt x="33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Semilight"/>
                <a:ea typeface="+mn-ea"/>
                <a:cs typeface="+mn-cs"/>
              </a:endParaRPr>
            </a:p>
          </p:txBody>
        </p:sp>
      </p:grpSp>
      <p:grpSp>
        <p:nvGrpSpPr>
          <p:cNvPr id="58" name="Group 57">
            <a:extLst>
              <a:ext uri="{FF2B5EF4-FFF2-40B4-BE49-F238E27FC236}">
                <a16:creationId xmlns:a16="http://schemas.microsoft.com/office/drawing/2014/main" id="{C7EF7018-D309-5330-FBE4-D6B2F8BDCE49}"/>
              </a:ext>
            </a:extLst>
          </p:cNvPr>
          <p:cNvGrpSpPr/>
          <p:nvPr/>
        </p:nvGrpSpPr>
        <p:grpSpPr>
          <a:xfrm>
            <a:off x="2884592" y="2173877"/>
            <a:ext cx="474079" cy="761022"/>
            <a:chOff x="5857875" y="2914650"/>
            <a:chExt cx="723900" cy="1162050"/>
          </a:xfrm>
          <a:solidFill>
            <a:srgbClr val="50E6FF"/>
          </a:solidFill>
        </p:grpSpPr>
        <p:sp>
          <p:nvSpPr>
            <p:cNvPr id="59" name="Freeform 20">
              <a:extLst>
                <a:ext uri="{FF2B5EF4-FFF2-40B4-BE49-F238E27FC236}">
                  <a16:creationId xmlns:a16="http://schemas.microsoft.com/office/drawing/2014/main" id="{C11B9E08-7FD3-A6E3-1B42-1C7ED83E5A94}"/>
                </a:ext>
              </a:extLst>
            </p:cNvPr>
            <p:cNvSpPr>
              <a:spLocks noEditPoints="1"/>
            </p:cNvSpPr>
            <p:nvPr/>
          </p:nvSpPr>
          <p:spPr bwMode="auto">
            <a:xfrm>
              <a:off x="5857875" y="2914650"/>
              <a:ext cx="723900" cy="1162050"/>
            </a:xfrm>
            <a:custGeom>
              <a:avLst/>
              <a:gdLst>
                <a:gd name="T0" fmla="*/ 456 w 456"/>
                <a:gd name="T1" fmla="*/ 732 h 732"/>
                <a:gd name="T2" fmla="*/ 0 w 456"/>
                <a:gd name="T3" fmla="*/ 732 h 732"/>
                <a:gd name="T4" fmla="*/ 0 w 456"/>
                <a:gd name="T5" fmla="*/ 0 h 732"/>
                <a:gd name="T6" fmla="*/ 456 w 456"/>
                <a:gd name="T7" fmla="*/ 0 h 732"/>
                <a:gd name="T8" fmla="*/ 456 w 456"/>
                <a:gd name="T9" fmla="*/ 732 h 732"/>
                <a:gd name="T10" fmla="*/ 41 w 456"/>
                <a:gd name="T11" fmla="*/ 691 h 732"/>
                <a:gd name="T12" fmla="*/ 415 w 456"/>
                <a:gd name="T13" fmla="*/ 691 h 732"/>
                <a:gd name="T14" fmla="*/ 415 w 456"/>
                <a:gd name="T15" fmla="*/ 41 h 732"/>
                <a:gd name="T16" fmla="*/ 41 w 456"/>
                <a:gd name="T17" fmla="*/ 41 h 732"/>
                <a:gd name="T18" fmla="*/ 41 w 456"/>
                <a:gd name="T19" fmla="*/ 691 h 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6" h="732">
                  <a:moveTo>
                    <a:pt x="456" y="732"/>
                  </a:moveTo>
                  <a:lnTo>
                    <a:pt x="0" y="732"/>
                  </a:lnTo>
                  <a:lnTo>
                    <a:pt x="0" y="0"/>
                  </a:lnTo>
                  <a:lnTo>
                    <a:pt x="456" y="0"/>
                  </a:lnTo>
                  <a:lnTo>
                    <a:pt x="456" y="732"/>
                  </a:lnTo>
                  <a:close/>
                  <a:moveTo>
                    <a:pt x="41" y="691"/>
                  </a:moveTo>
                  <a:lnTo>
                    <a:pt x="415" y="691"/>
                  </a:lnTo>
                  <a:lnTo>
                    <a:pt x="415" y="41"/>
                  </a:lnTo>
                  <a:lnTo>
                    <a:pt x="41" y="41"/>
                  </a:lnTo>
                  <a:lnTo>
                    <a:pt x="41" y="6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60" name="Rectangle 21">
              <a:extLst>
                <a:ext uri="{FF2B5EF4-FFF2-40B4-BE49-F238E27FC236}">
                  <a16:creationId xmlns:a16="http://schemas.microsoft.com/office/drawing/2014/main" id="{BF78BCF7-6EA3-D98D-A456-319974AC3E43}"/>
                </a:ext>
              </a:extLst>
            </p:cNvPr>
            <p:cNvSpPr>
              <a:spLocks noChangeArrowheads="1"/>
            </p:cNvSpPr>
            <p:nvPr/>
          </p:nvSpPr>
          <p:spPr bwMode="auto">
            <a:xfrm>
              <a:off x="6002338" y="3103563"/>
              <a:ext cx="434975" cy="65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61" name="Rectangle 22">
              <a:extLst>
                <a:ext uri="{FF2B5EF4-FFF2-40B4-BE49-F238E27FC236}">
                  <a16:creationId xmlns:a16="http://schemas.microsoft.com/office/drawing/2014/main" id="{BD8E5142-3753-A78F-58AC-5784D255C284}"/>
                </a:ext>
              </a:extLst>
            </p:cNvPr>
            <p:cNvSpPr>
              <a:spLocks noChangeArrowheads="1"/>
            </p:cNvSpPr>
            <p:nvPr/>
          </p:nvSpPr>
          <p:spPr bwMode="auto">
            <a:xfrm>
              <a:off x="6002338" y="3244850"/>
              <a:ext cx="434975" cy="65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62" name="Rectangle 23">
              <a:extLst>
                <a:ext uri="{FF2B5EF4-FFF2-40B4-BE49-F238E27FC236}">
                  <a16:creationId xmlns:a16="http://schemas.microsoft.com/office/drawing/2014/main" id="{46CC84C3-335A-85B6-A599-F7A8D8393EC3}"/>
                </a:ext>
              </a:extLst>
            </p:cNvPr>
            <p:cNvSpPr>
              <a:spLocks noChangeArrowheads="1"/>
            </p:cNvSpPr>
            <p:nvPr/>
          </p:nvSpPr>
          <p:spPr bwMode="auto">
            <a:xfrm>
              <a:off x="6002338" y="3387725"/>
              <a:ext cx="434975" cy="65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63" name="Rectangle 24">
              <a:extLst>
                <a:ext uri="{FF2B5EF4-FFF2-40B4-BE49-F238E27FC236}">
                  <a16:creationId xmlns:a16="http://schemas.microsoft.com/office/drawing/2014/main" id="{3F063A29-B201-AB84-6B6A-1F168332FC63}"/>
                </a:ext>
              </a:extLst>
            </p:cNvPr>
            <p:cNvSpPr>
              <a:spLocks noChangeArrowheads="1"/>
            </p:cNvSpPr>
            <p:nvPr/>
          </p:nvSpPr>
          <p:spPr bwMode="auto">
            <a:xfrm>
              <a:off x="6002338" y="3527425"/>
              <a:ext cx="434975"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Semilight"/>
                <a:ea typeface="+mn-ea"/>
                <a:cs typeface="+mn-cs"/>
              </a:endParaRPr>
            </a:p>
          </p:txBody>
        </p:sp>
      </p:grpSp>
      <p:grpSp>
        <p:nvGrpSpPr>
          <p:cNvPr id="192" name="Group 191">
            <a:extLst>
              <a:ext uri="{FF2B5EF4-FFF2-40B4-BE49-F238E27FC236}">
                <a16:creationId xmlns:a16="http://schemas.microsoft.com/office/drawing/2014/main" id="{F2E04539-A84F-0FF8-E51F-347427464CC6}"/>
              </a:ext>
            </a:extLst>
          </p:cNvPr>
          <p:cNvGrpSpPr/>
          <p:nvPr/>
        </p:nvGrpSpPr>
        <p:grpSpPr>
          <a:xfrm>
            <a:off x="1061987" y="2563924"/>
            <a:ext cx="375574" cy="375906"/>
            <a:chOff x="1866043" y="5677744"/>
            <a:chExt cx="375574" cy="375906"/>
          </a:xfrm>
          <a:solidFill>
            <a:srgbClr val="50E6FF"/>
          </a:solidFill>
        </p:grpSpPr>
        <p:sp>
          <p:nvSpPr>
            <p:cNvPr id="193" name="Freeform 15">
              <a:extLst>
                <a:ext uri="{FF2B5EF4-FFF2-40B4-BE49-F238E27FC236}">
                  <a16:creationId xmlns:a16="http://schemas.microsoft.com/office/drawing/2014/main" id="{9F6FF2D4-C693-27B5-7707-CF332273AC0B}"/>
                </a:ext>
              </a:extLst>
            </p:cNvPr>
            <p:cNvSpPr>
              <a:spLocks noEditPoints="1"/>
            </p:cNvSpPr>
            <p:nvPr/>
          </p:nvSpPr>
          <p:spPr bwMode="auto">
            <a:xfrm>
              <a:off x="1866043" y="5677744"/>
              <a:ext cx="375574" cy="375906"/>
            </a:xfrm>
            <a:custGeom>
              <a:avLst/>
              <a:gdLst>
                <a:gd name="T0" fmla="*/ 277 w 554"/>
                <a:gd name="T1" fmla="*/ 0 h 554"/>
                <a:gd name="T2" fmla="*/ 0 w 554"/>
                <a:gd name="T3" fmla="*/ 277 h 554"/>
                <a:gd name="T4" fmla="*/ 277 w 554"/>
                <a:gd name="T5" fmla="*/ 554 h 554"/>
                <a:gd name="T6" fmla="*/ 554 w 554"/>
                <a:gd name="T7" fmla="*/ 277 h 554"/>
                <a:gd name="T8" fmla="*/ 277 w 554"/>
                <a:gd name="T9" fmla="*/ 0 h 554"/>
                <a:gd name="T10" fmla="*/ 277 w 554"/>
                <a:gd name="T11" fmla="*/ 497 h 554"/>
                <a:gd name="T12" fmla="*/ 57 w 554"/>
                <a:gd name="T13" fmla="*/ 277 h 554"/>
                <a:gd name="T14" fmla="*/ 277 w 554"/>
                <a:gd name="T15" fmla="*/ 57 h 554"/>
                <a:gd name="T16" fmla="*/ 497 w 554"/>
                <a:gd name="T17" fmla="*/ 277 h 554"/>
                <a:gd name="T18" fmla="*/ 277 w 554"/>
                <a:gd name="T19" fmla="*/ 497 h 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4" h="554">
                  <a:moveTo>
                    <a:pt x="277" y="0"/>
                  </a:moveTo>
                  <a:cubicBezTo>
                    <a:pt x="124" y="0"/>
                    <a:pt x="0" y="124"/>
                    <a:pt x="0" y="277"/>
                  </a:cubicBezTo>
                  <a:cubicBezTo>
                    <a:pt x="0" y="430"/>
                    <a:pt x="124" y="554"/>
                    <a:pt x="277" y="554"/>
                  </a:cubicBezTo>
                  <a:cubicBezTo>
                    <a:pt x="430" y="554"/>
                    <a:pt x="554" y="430"/>
                    <a:pt x="554" y="277"/>
                  </a:cubicBezTo>
                  <a:cubicBezTo>
                    <a:pt x="554" y="124"/>
                    <a:pt x="430" y="0"/>
                    <a:pt x="277" y="0"/>
                  </a:cubicBezTo>
                  <a:close/>
                  <a:moveTo>
                    <a:pt x="277" y="497"/>
                  </a:moveTo>
                  <a:cubicBezTo>
                    <a:pt x="155" y="497"/>
                    <a:pt x="57" y="398"/>
                    <a:pt x="57" y="277"/>
                  </a:cubicBezTo>
                  <a:cubicBezTo>
                    <a:pt x="57" y="155"/>
                    <a:pt x="155" y="57"/>
                    <a:pt x="277" y="57"/>
                  </a:cubicBezTo>
                  <a:cubicBezTo>
                    <a:pt x="398" y="57"/>
                    <a:pt x="497" y="155"/>
                    <a:pt x="497" y="277"/>
                  </a:cubicBezTo>
                  <a:cubicBezTo>
                    <a:pt x="497" y="398"/>
                    <a:pt x="398" y="497"/>
                    <a:pt x="277" y="49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Semilight"/>
                <a:ea typeface="+mn-ea"/>
                <a:cs typeface="+mn-cs"/>
              </a:endParaRPr>
            </a:p>
          </p:txBody>
        </p:sp>
        <p:sp>
          <p:nvSpPr>
            <p:cNvPr id="194" name="Freeform 16">
              <a:extLst>
                <a:ext uri="{FF2B5EF4-FFF2-40B4-BE49-F238E27FC236}">
                  <a16:creationId xmlns:a16="http://schemas.microsoft.com/office/drawing/2014/main" id="{6B4B5C5A-4718-D85F-6ADB-D42315079778}"/>
                </a:ext>
              </a:extLst>
            </p:cNvPr>
            <p:cNvSpPr>
              <a:spLocks/>
            </p:cNvSpPr>
            <p:nvPr/>
          </p:nvSpPr>
          <p:spPr bwMode="auto">
            <a:xfrm>
              <a:off x="1988138" y="5765334"/>
              <a:ext cx="145651" cy="209021"/>
            </a:xfrm>
            <a:custGeom>
              <a:avLst/>
              <a:gdLst>
                <a:gd name="T0" fmla="*/ 192 w 439"/>
                <a:gd name="T1" fmla="*/ 0 h 630"/>
                <a:gd name="T2" fmla="*/ 370 w 439"/>
                <a:gd name="T3" fmla="*/ 0 h 630"/>
                <a:gd name="T4" fmla="*/ 241 w 439"/>
                <a:gd name="T5" fmla="*/ 233 h 630"/>
                <a:gd name="T6" fmla="*/ 439 w 439"/>
                <a:gd name="T7" fmla="*/ 233 h 630"/>
                <a:gd name="T8" fmla="*/ 20 w 439"/>
                <a:gd name="T9" fmla="*/ 630 h 630"/>
                <a:gd name="T10" fmla="*/ 153 w 439"/>
                <a:gd name="T11" fmla="*/ 362 h 630"/>
                <a:gd name="T12" fmla="*/ 0 w 439"/>
                <a:gd name="T13" fmla="*/ 362 h 630"/>
                <a:gd name="T14" fmla="*/ 192 w 439"/>
                <a:gd name="T15" fmla="*/ 0 h 6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9" h="630">
                  <a:moveTo>
                    <a:pt x="192" y="0"/>
                  </a:moveTo>
                  <a:lnTo>
                    <a:pt x="370" y="0"/>
                  </a:lnTo>
                  <a:lnTo>
                    <a:pt x="241" y="233"/>
                  </a:lnTo>
                  <a:lnTo>
                    <a:pt x="439" y="233"/>
                  </a:lnTo>
                  <a:lnTo>
                    <a:pt x="20" y="630"/>
                  </a:lnTo>
                  <a:lnTo>
                    <a:pt x="153" y="362"/>
                  </a:lnTo>
                  <a:lnTo>
                    <a:pt x="0" y="362"/>
                  </a:lnTo>
                  <a:lnTo>
                    <a:pt x="19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Semilight"/>
                <a:ea typeface="+mn-ea"/>
                <a:cs typeface="+mn-cs"/>
              </a:endParaRPr>
            </a:p>
          </p:txBody>
        </p:sp>
      </p:grpSp>
      <p:sp>
        <p:nvSpPr>
          <p:cNvPr id="195" name="Freeform 34">
            <a:extLst>
              <a:ext uri="{FF2B5EF4-FFF2-40B4-BE49-F238E27FC236}">
                <a16:creationId xmlns:a16="http://schemas.microsoft.com/office/drawing/2014/main" id="{32C55408-BC13-91A4-9A46-B3BA3A4D9A28}"/>
              </a:ext>
            </a:extLst>
          </p:cNvPr>
          <p:cNvSpPr>
            <a:spLocks/>
          </p:cNvSpPr>
          <p:nvPr/>
        </p:nvSpPr>
        <p:spPr bwMode="auto">
          <a:xfrm>
            <a:off x="1242437" y="1916895"/>
            <a:ext cx="2917186" cy="1669541"/>
          </a:xfrm>
          <a:custGeom>
            <a:avLst/>
            <a:gdLst>
              <a:gd name="T0" fmla="*/ 0 w 1860"/>
              <a:gd name="T1" fmla="*/ 724 h 1087"/>
              <a:gd name="T2" fmla="*/ 0 w 1860"/>
              <a:gd name="T3" fmla="*/ 1087 h 1087"/>
              <a:gd name="T4" fmla="*/ 1860 w 1860"/>
              <a:gd name="T5" fmla="*/ 1087 h 1087"/>
              <a:gd name="T6" fmla="*/ 1860 w 1860"/>
              <a:gd name="T7" fmla="*/ 0 h 1087"/>
              <a:gd name="T8" fmla="*/ 0 w 1860"/>
              <a:gd name="T9" fmla="*/ 0 h 1087"/>
              <a:gd name="T10" fmla="*/ 0 w 1860"/>
              <a:gd name="T11" fmla="*/ 363 h 1087"/>
            </a:gdLst>
            <a:ahLst/>
            <a:cxnLst>
              <a:cxn ang="0">
                <a:pos x="T0" y="T1"/>
              </a:cxn>
              <a:cxn ang="0">
                <a:pos x="T2" y="T3"/>
              </a:cxn>
              <a:cxn ang="0">
                <a:pos x="T4" y="T5"/>
              </a:cxn>
              <a:cxn ang="0">
                <a:pos x="T6" y="T7"/>
              </a:cxn>
              <a:cxn ang="0">
                <a:pos x="T8" y="T9"/>
              </a:cxn>
              <a:cxn ang="0">
                <a:pos x="T10" y="T11"/>
              </a:cxn>
            </a:cxnLst>
            <a:rect l="0" t="0" r="r" b="b"/>
            <a:pathLst>
              <a:path w="1860" h="1087">
                <a:moveTo>
                  <a:pt x="0" y="724"/>
                </a:moveTo>
                <a:lnTo>
                  <a:pt x="0" y="1087"/>
                </a:lnTo>
                <a:lnTo>
                  <a:pt x="1860" y="1087"/>
                </a:lnTo>
                <a:lnTo>
                  <a:pt x="1860" y="0"/>
                </a:lnTo>
                <a:lnTo>
                  <a:pt x="0" y="0"/>
                </a:lnTo>
                <a:lnTo>
                  <a:pt x="0" y="363"/>
                </a:lnTo>
              </a:path>
            </a:pathLst>
          </a:custGeom>
          <a:ln w="22225" cap="rnd">
            <a:solidFill>
              <a:schemeClr val="tx1"/>
            </a:solidFill>
            <a:prstDash val="sysDot"/>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2200" b="0" i="0" u="none" strike="noStrike" kern="1200" cap="none" spc="0" normalizeH="0" baseline="0" noProof="0">
              <a:ln>
                <a:noFill/>
              </a:ln>
              <a:solidFill>
                <a:prstClr val="black"/>
              </a:solidFill>
              <a:effectLst/>
              <a:uLnTx/>
              <a:uFillTx/>
              <a:latin typeface="Segoe UI Semilight"/>
              <a:ea typeface="+mn-ea"/>
              <a:cs typeface="Segoe UI" pitchFamily="34" charset="0"/>
            </a:endParaRPr>
          </a:p>
        </p:txBody>
      </p:sp>
      <p:sp>
        <p:nvSpPr>
          <p:cNvPr id="196" name="Freeform 34">
            <a:extLst>
              <a:ext uri="{FF2B5EF4-FFF2-40B4-BE49-F238E27FC236}">
                <a16:creationId xmlns:a16="http://schemas.microsoft.com/office/drawing/2014/main" id="{1EEFAE51-AE3A-93CC-9C5E-4ABA077AB223}"/>
              </a:ext>
            </a:extLst>
          </p:cNvPr>
          <p:cNvSpPr>
            <a:spLocks/>
          </p:cNvSpPr>
          <p:nvPr/>
        </p:nvSpPr>
        <p:spPr bwMode="auto">
          <a:xfrm rot="16200000">
            <a:off x="4549973" y="-2586420"/>
            <a:ext cx="3175762" cy="10972802"/>
          </a:xfrm>
          <a:custGeom>
            <a:avLst/>
            <a:gdLst>
              <a:gd name="T0" fmla="*/ 0 w 1860"/>
              <a:gd name="T1" fmla="*/ 724 h 1087"/>
              <a:gd name="T2" fmla="*/ 0 w 1860"/>
              <a:gd name="T3" fmla="*/ 1087 h 1087"/>
              <a:gd name="T4" fmla="*/ 1860 w 1860"/>
              <a:gd name="T5" fmla="*/ 1087 h 1087"/>
              <a:gd name="T6" fmla="*/ 1860 w 1860"/>
              <a:gd name="T7" fmla="*/ 0 h 1087"/>
              <a:gd name="T8" fmla="*/ 0 w 1860"/>
              <a:gd name="T9" fmla="*/ 0 h 1087"/>
              <a:gd name="T10" fmla="*/ 0 w 1860"/>
              <a:gd name="T11" fmla="*/ 363 h 1087"/>
              <a:gd name="connsiteX0" fmla="*/ 0 w 10000"/>
              <a:gd name="connsiteY0" fmla="*/ 6349 h 10000"/>
              <a:gd name="connsiteX1" fmla="*/ 0 w 10000"/>
              <a:gd name="connsiteY1" fmla="*/ 10000 h 10000"/>
              <a:gd name="connsiteX2" fmla="*/ 10000 w 10000"/>
              <a:gd name="connsiteY2" fmla="*/ 10000 h 10000"/>
              <a:gd name="connsiteX3" fmla="*/ 10000 w 10000"/>
              <a:gd name="connsiteY3" fmla="*/ 0 h 10000"/>
              <a:gd name="connsiteX4" fmla="*/ 0 w 10000"/>
              <a:gd name="connsiteY4" fmla="*/ 0 h 10000"/>
              <a:gd name="connsiteX5" fmla="*/ 0 w 10000"/>
              <a:gd name="connsiteY5" fmla="*/ 3339 h 10000"/>
              <a:gd name="connsiteX0" fmla="*/ 0 w 10000"/>
              <a:gd name="connsiteY0" fmla="*/ 6349 h 10000"/>
              <a:gd name="connsiteX1" fmla="*/ 0 w 10000"/>
              <a:gd name="connsiteY1" fmla="*/ 10000 h 10000"/>
              <a:gd name="connsiteX2" fmla="*/ 10000 w 10000"/>
              <a:gd name="connsiteY2" fmla="*/ 10000 h 10000"/>
              <a:gd name="connsiteX3" fmla="*/ 10000 w 10000"/>
              <a:gd name="connsiteY3" fmla="*/ 0 h 10000"/>
              <a:gd name="connsiteX4" fmla="*/ 0 w 10000"/>
              <a:gd name="connsiteY4" fmla="*/ 0 h 10000"/>
              <a:gd name="connsiteX5" fmla="*/ 0 w 10000"/>
              <a:gd name="connsiteY5" fmla="*/ 373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0000">
                <a:moveTo>
                  <a:pt x="0" y="6349"/>
                </a:moveTo>
                <a:lnTo>
                  <a:pt x="0" y="10000"/>
                </a:lnTo>
                <a:lnTo>
                  <a:pt x="10000" y="10000"/>
                </a:lnTo>
                <a:lnTo>
                  <a:pt x="10000" y="0"/>
                </a:lnTo>
                <a:lnTo>
                  <a:pt x="0" y="0"/>
                </a:lnTo>
                <a:lnTo>
                  <a:pt x="0" y="3730"/>
                </a:lnTo>
              </a:path>
            </a:pathLst>
          </a:custGeom>
          <a:noFill/>
          <a:ln>
            <a:solidFill>
              <a:schemeClr val="bg1"/>
            </a:solidFill>
            <a:prstDash val="dash"/>
            <a:headEnd type="none" w="med" len="med"/>
            <a:tailEnd type="none" w="med" len="med"/>
          </a:ln>
          <a:effectLst/>
          <a:extLst>
            <a:ext uri="{909E8E84-426E-40DD-AFC4-6F175D3DCCD1}">
              <a14:hiddenFill xmlns:a14="http://schemas.microsoft.com/office/drawing/2010/main">
                <a:solidFill>
                  <a:srgbClr val="FFFFFF"/>
                </a:solidFill>
              </a14:hiddenFill>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Segoe UI Semilight"/>
              <a:ea typeface="+mn-ea"/>
              <a:cs typeface="Segoe UI" pitchFamily="34" charset="0"/>
            </a:endParaRPr>
          </a:p>
        </p:txBody>
      </p:sp>
      <p:grpSp>
        <p:nvGrpSpPr>
          <p:cNvPr id="197" name="Group 196">
            <a:extLst>
              <a:ext uri="{FF2B5EF4-FFF2-40B4-BE49-F238E27FC236}">
                <a16:creationId xmlns:a16="http://schemas.microsoft.com/office/drawing/2014/main" id="{17214690-7E07-0012-FCD3-2C363924DD80}"/>
              </a:ext>
            </a:extLst>
          </p:cNvPr>
          <p:cNvGrpSpPr/>
          <p:nvPr/>
        </p:nvGrpSpPr>
        <p:grpSpPr>
          <a:xfrm>
            <a:off x="6421888" y="4599141"/>
            <a:ext cx="3291438" cy="1647157"/>
            <a:chOff x="2580725" y="4732517"/>
            <a:chExt cx="3291438" cy="1647157"/>
          </a:xfrm>
        </p:grpSpPr>
        <p:sp>
          <p:nvSpPr>
            <p:cNvPr id="198" name="TextBox 197">
              <a:extLst>
                <a:ext uri="{FF2B5EF4-FFF2-40B4-BE49-F238E27FC236}">
                  <a16:creationId xmlns:a16="http://schemas.microsoft.com/office/drawing/2014/main" id="{F6EE009C-E688-0780-3684-95A5D31C31D9}"/>
                </a:ext>
              </a:extLst>
            </p:cNvPr>
            <p:cNvSpPr txBox="1"/>
            <p:nvPr/>
          </p:nvSpPr>
          <p:spPr>
            <a:xfrm>
              <a:off x="2580725" y="5342467"/>
              <a:ext cx="3291438" cy="1037207"/>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a:ea typeface="+mn-ea"/>
                  <a:cs typeface="+mn-cs"/>
                </a:rPr>
                <a:t>Simple and reliable cloud-integrated backup as a service</a:t>
              </a:r>
            </a:p>
            <a:p>
              <a:pPr marL="0" marR="0" lvl="0" indent="0" algn="ctr" defTabSz="932742" rtl="0" eaLnBrk="1" fontAlgn="auto" latinLnBrk="0" hangingPunct="1">
                <a:lnSpc>
                  <a:spcPct val="90000"/>
                </a:lnSpc>
                <a:spcBef>
                  <a:spcPts val="0"/>
                </a:spcBef>
                <a:spcAft>
                  <a:spcPts val="60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Segoe UI Semilight"/>
                <a:ea typeface="+mn-ea"/>
                <a:cs typeface="+mn-cs"/>
              </a:endParaRPr>
            </a:p>
          </p:txBody>
        </p:sp>
        <p:sp>
          <p:nvSpPr>
            <p:cNvPr id="199" name="TextBox 198">
              <a:extLst>
                <a:ext uri="{FF2B5EF4-FFF2-40B4-BE49-F238E27FC236}">
                  <a16:creationId xmlns:a16="http://schemas.microsoft.com/office/drawing/2014/main" id="{4D36B9A9-491F-F53E-6570-AB137F35AC84}"/>
                </a:ext>
              </a:extLst>
            </p:cNvPr>
            <p:cNvSpPr txBox="1"/>
            <p:nvPr/>
          </p:nvSpPr>
          <p:spPr>
            <a:xfrm>
              <a:off x="3013119" y="4732517"/>
              <a:ext cx="2535194" cy="627864"/>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Segoe UI Semibold" panose="020B0702040204020203" pitchFamily="34" charset="0"/>
                  <a:ea typeface="+mn-ea"/>
                  <a:cs typeface="Segoe UI Semibold" panose="020B0702040204020203" pitchFamily="34" charset="0"/>
                </a:rPr>
                <a:t>Azure Backup</a:t>
              </a:r>
            </a:p>
          </p:txBody>
        </p:sp>
      </p:grpSp>
      <p:grpSp>
        <p:nvGrpSpPr>
          <p:cNvPr id="200" name="Group 199">
            <a:extLst>
              <a:ext uri="{FF2B5EF4-FFF2-40B4-BE49-F238E27FC236}">
                <a16:creationId xmlns:a16="http://schemas.microsoft.com/office/drawing/2014/main" id="{AB9E164A-4B99-203E-447B-489913C2A059}"/>
              </a:ext>
            </a:extLst>
          </p:cNvPr>
          <p:cNvGrpSpPr/>
          <p:nvPr/>
        </p:nvGrpSpPr>
        <p:grpSpPr>
          <a:xfrm>
            <a:off x="1763299" y="4599141"/>
            <a:ext cx="4019082" cy="1643501"/>
            <a:chOff x="6534618" y="4732517"/>
            <a:chExt cx="4019082" cy="1643501"/>
          </a:xfrm>
        </p:grpSpPr>
        <p:sp>
          <p:nvSpPr>
            <p:cNvPr id="201" name="TextBox 200">
              <a:extLst>
                <a:ext uri="{FF2B5EF4-FFF2-40B4-BE49-F238E27FC236}">
                  <a16:creationId xmlns:a16="http://schemas.microsoft.com/office/drawing/2014/main" id="{65A00E7C-EE9F-51E7-1870-C726FDF020E3}"/>
                </a:ext>
              </a:extLst>
            </p:cNvPr>
            <p:cNvSpPr txBox="1"/>
            <p:nvPr/>
          </p:nvSpPr>
          <p:spPr>
            <a:xfrm>
              <a:off x="6534618" y="5338811"/>
              <a:ext cx="4019082" cy="1037207"/>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a:ea typeface="+mn-ea"/>
                  <a:cs typeface="+mn-cs"/>
                </a:rPr>
                <a:t>A simple and compliant service for orchestrating your disaster recovery plan</a:t>
              </a:r>
            </a:p>
            <a:p>
              <a:pPr marL="0" marR="0" lvl="0" indent="0" algn="ctr" defTabSz="932742" rtl="0" eaLnBrk="1" fontAlgn="auto" latinLnBrk="0" hangingPunct="1">
                <a:lnSpc>
                  <a:spcPct val="90000"/>
                </a:lnSpc>
                <a:spcBef>
                  <a:spcPts val="0"/>
                </a:spcBef>
                <a:spcAft>
                  <a:spcPts val="60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Segoe UI Semilight"/>
                <a:ea typeface="+mn-ea"/>
                <a:cs typeface="+mn-cs"/>
              </a:endParaRPr>
            </a:p>
          </p:txBody>
        </p:sp>
        <p:sp>
          <p:nvSpPr>
            <p:cNvPr id="202" name="TextBox 201">
              <a:extLst>
                <a:ext uri="{FF2B5EF4-FFF2-40B4-BE49-F238E27FC236}">
                  <a16:creationId xmlns:a16="http://schemas.microsoft.com/office/drawing/2014/main" id="{DF68272D-F254-D260-45D7-5DAFB56A7A55}"/>
                </a:ext>
              </a:extLst>
            </p:cNvPr>
            <p:cNvSpPr txBox="1"/>
            <p:nvPr/>
          </p:nvSpPr>
          <p:spPr>
            <a:xfrm>
              <a:off x="6836112" y="4732517"/>
              <a:ext cx="3429000" cy="627864"/>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Segoe UI Semibold" panose="020B0702040204020203" pitchFamily="34" charset="0"/>
                  <a:ea typeface="+mn-ea"/>
                  <a:cs typeface="Segoe UI Semibold" panose="020B0702040204020203" pitchFamily="34" charset="0"/>
                </a:rPr>
                <a:t>Azure Site Recovery</a:t>
              </a:r>
            </a:p>
          </p:txBody>
        </p:sp>
      </p:grpSp>
      <p:sp>
        <p:nvSpPr>
          <p:cNvPr id="203" name="Cross 202">
            <a:extLst>
              <a:ext uri="{FF2B5EF4-FFF2-40B4-BE49-F238E27FC236}">
                <a16:creationId xmlns:a16="http://schemas.microsoft.com/office/drawing/2014/main" id="{25CB9E2C-546D-6C1E-EA1A-605FF9D03A30}"/>
              </a:ext>
            </a:extLst>
          </p:cNvPr>
          <p:cNvSpPr/>
          <p:nvPr/>
        </p:nvSpPr>
        <p:spPr bwMode="auto">
          <a:xfrm>
            <a:off x="5929336" y="4706022"/>
            <a:ext cx="417036" cy="417034"/>
          </a:xfrm>
          <a:prstGeom prst="plus">
            <a:avLst>
              <a:gd name="adj" fmla="val 38591"/>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prstClr val="black"/>
              </a:solidFill>
              <a:effectLst/>
              <a:uLnTx/>
              <a:uFillTx/>
              <a:latin typeface="Segoe UI Semilight"/>
              <a:ea typeface="Segoe UI" pitchFamily="34" charset="0"/>
              <a:cs typeface="Segoe UI" pitchFamily="34" charset="0"/>
            </a:endParaRPr>
          </a:p>
        </p:txBody>
      </p:sp>
      <p:sp>
        <p:nvSpPr>
          <p:cNvPr id="204" name="TextBox 203">
            <a:extLst>
              <a:ext uri="{FF2B5EF4-FFF2-40B4-BE49-F238E27FC236}">
                <a16:creationId xmlns:a16="http://schemas.microsoft.com/office/drawing/2014/main" id="{70B7CDA1-5602-B2E6-E84A-92E3E6316F01}"/>
              </a:ext>
            </a:extLst>
          </p:cNvPr>
          <p:cNvSpPr txBox="1"/>
          <p:nvPr/>
        </p:nvSpPr>
        <p:spPr>
          <a:xfrm>
            <a:off x="8869794" y="3893226"/>
            <a:ext cx="1447800" cy="276999"/>
          </a:xfrm>
          <a:prstGeom prst="rect">
            <a:avLst/>
          </a:prstGeom>
          <a:noFill/>
        </p:spPr>
        <p:txBody>
          <a:bodyPr wrap="square" lIns="0" tIns="0" rIns="0" bIns="0" rtlCol="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Backup</a:t>
            </a:r>
          </a:p>
        </p:txBody>
      </p:sp>
      <p:sp>
        <p:nvSpPr>
          <p:cNvPr id="205" name="TextBox 204">
            <a:extLst>
              <a:ext uri="{FF2B5EF4-FFF2-40B4-BE49-F238E27FC236}">
                <a16:creationId xmlns:a16="http://schemas.microsoft.com/office/drawing/2014/main" id="{065569B3-DF30-8194-DABA-6B848FFF0EF3}"/>
              </a:ext>
            </a:extLst>
          </p:cNvPr>
          <p:cNvSpPr txBox="1"/>
          <p:nvPr/>
        </p:nvSpPr>
        <p:spPr>
          <a:xfrm>
            <a:off x="4919867" y="3893226"/>
            <a:ext cx="2435974" cy="276999"/>
          </a:xfrm>
          <a:prstGeom prst="rect">
            <a:avLst/>
          </a:prstGeom>
          <a:noFill/>
        </p:spPr>
        <p:txBody>
          <a:bodyPr wrap="square" lIns="0" tIns="0" rIns="0" bIns="0" rtlCol="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Semibold" panose="020B0702040204020203" pitchFamily="34" charset="0"/>
                <a:ea typeface="+mn-ea"/>
                <a:cs typeface="Segoe UI Semibold" panose="020B0702040204020203" pitchFamily="34" charset="0"/>
              </a:rPr>
              <a:t>Disaster Recovery</a:t>
            </a:r>
          </a:p>
        </p:txBody>
      </p:sp>
      <p:sp>
        <p:nvSpPr>
          <p:cNvPr id="206" name="TextBox 205">
            <a:extLst>
              <a:ext uri="{FF2B5EF4-FFF2-40B4-BE49-F238E27FC236}">
                <a16:creationId xmlns:a16="http://schemas.microsoft.com/office/drawing/2014/main" id="{37E16CC6-125B-1292-D3B6-CB145F8B32B0}"/>
              </a:ext>
            </a:extLst>
          </p:cNvPr>
          <p:cNvSpPr txBox="1"/>
          <p:nvPr/>
        </p:nvSpPr>
        <p:spPr>
          <a:xfrm>
            <a:off x="1448654" y="3893226"/>
            <a:ext cx="2435974" cy="276999"/>
          </a:xfrm>
          <a:prstGeom prst="rect">
            <a:avLst/>
          </a:prstGeom>
          <a:noFill/>
        </p:spPr>
        <p:txBody>
          <a:bodyPr wrap="square" lIns="0" tIns="0" rIns="0" bIns="0" rtlCol="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Semibold" panose="020B0702040204020203" pitchFamily="34" charset="0"/>
                <a:ea typeface="+mn-ea"/>
                <a:cs typeface="Segoe UI Semibold" panose="020B0702040204020203" pitchFamily="34" charset="0"/>
              </a:rPr>
              <a:t>High Availability</a:t>
            </a:r>
          </a:p>
        </p:txBody>
      </p:sp>
    </p:spTree>
    <p:extLst>
      <p:ext uri="{BB962C8B-B14F-4D97-AF65-F5344CB8AC3E}">
        <p14:creationId xmlns:p14="http://schemas.microsoft.com/office/powerpoint/2010/main" val="21074863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02"/>
                                        </p:tgtEl>
                                        <p:attrNameLst>
                                          <p:attrName>style.visibility</p:attrName>
                                        </p:attrNameLst>
                                      </p:cBhvr>
                                      <p:to>
                                        <p:strVal val="visible"/>
                                      </p:to>
                                    </p:set>
                                    <p:animEffect transition="in" filter="fade">
                                      <p:cBhvr>
                                        <p:cTn id="7" dur="500"/>
                                        <p:tgtEl>
                                          <p:spTgt spid="30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06"/>
                                        </p:tgtEl>
                                        <p:attrNameLst>
                                          <p:attrName>style.visibility</p:attrName>
                                        </p:attrNameLst>
                                      </p:cBhvr>
                                      <p:to>
                                        <p:strVal val="visible"/>
                                      </p:to>
                                    </p:set>
                                    <p:animEffect transition="in" filter="fade">
                                      <p:cBhvr>
                                        <p:cTn id="11" dur="500"/>
                                        <p:tgtEl>
                                          <p:spTgt spid="306"/>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03"/>
                                        </p:tgtEl>
                                        <p:attrNameLst>
                                          <p:attrName>style.visibility</p:attrName>
                                        </p:attrNameLst>
                                      </p:cBhvr>
                                      <p:to>
                                        <p:strVal val="visible"/>
                                      </p:to>
                                    </p:set>
                                    <p:animEffect transition="in" filter="fade">
                                      <p:cBhvr>
                                        <p:cTn id="15" dur="500"/>
                                        <p:tgtEl>
                                          <p:spTgt spid="30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96"/>
                                        </p:tgtEl>
                                        <p:attrNameLst>
                                          <p:attrName>style.visibility</p:attrName>
                                        </p:attrNameLst>
                                      </p:cBhvr>
                                      <p:to>
                                        <p:strVal val="visible"/>
                                      </p:to>
                                    </p:set>
                                    <p:animEffect transition="in" filter="fade">
                                      <p:cBhvr>
                                        <p:cTn id="18" dur="500"/>
                                        <p:tgtEl>
                                          <p:spTgt spid="196"/>
                                        </p:tgtEl>
                                      </p:cBhvr>
                                    </p:animEffect>
                                  </p:childTnLst>
                                </p:cTn>
                              </p:par>
                            </p:childTnLst>
                          </p:cTn>
                        </p:par>
                        <p:par>
                          <p:cTn id="19" fill="hold">
                            <p:stCondLst>
                              <p:cond delay="1500"/>
                            </p:stCondLst>
                            <p:childTnLst>
                              <p:par>
                                <p:cTn id="20" presetID="10" presetClass="entr" presetSubtype="0" fill="hold" nodeType="afterEffect">
                                  <p:stCondLst>
                                    <p:cond delay="0"/>
                                  </p:stCondLst>
                                  <p:childTnLst>
                                    <p:set>
                                      <p:cBhvr>
                                        <p:cTn id="21" dur="1" fill="hold">
                                          <p:stCondLst>
                                            <p:cond delay="0"/>
                                          </p:stCondLst>
                                        </p:cTn>
                                        <p:tgtEl>
                                          <p:spTgt spid="200"/>
                                        </p:tgtEl>
                                        <p:attrNameLst>
                                          <p:attrName>style.visibility</p:attrName>
                                        </p:attrNameLst>
                                      </p:cBhvr>
                                      <p:to>
                                        <p:strVal val="visible"/>
                                      </p:to>
                                    </p:set>
                                    <p:animEffect transition="in" filter="fade">
                                      <p:cBhvr>
                                        <p:cTn id="22" dur="500"/>
                                        <p:tgtEl>
                                          <p:spTgt spid="200"/>
                                        </p:tgtEl>
                                      </p:cBhvr>
                                    </p:animEffect>
                                  </p:childTnLst>
                                </p:cTn>
                              </p:par>
                            </p:childTnLst>
                          </p:cTn>
                        </p:par>
                        <p:par>
                          <p:cTn id="23" fill="hold">
                            <p:stCondLst>
                              <p:cond delay="2000"/>
                            </p:stCondLst>
                            <p:childTnLst>
                              <p:par>
                                <p:cTn id="24" presetID="10" presetClass="entr" presetSubtype="0" fill="hold" grpId="0" nodeType="afterEffect">
                                  <p:stCondLst>
                                    <p:cond delay="0"/>
                                  </p:stCondLst>
                                  <p:childTnLst>
                                    <p:set>
                                      <p:cBhvr>
                                        <p:cTn id="25" dur="1" fill="hold">
                                          <p:stCondLst>
                                            <p:cond delay="0"/>
                                          </p:stCondLst>
                                        </p:cTn>
                                        <p:tgtEl>
                                          <p:spTgt spid="203"/>
                                        </p:tgtEl>
                                        <p:attrNameLst>
                                          <p:attrName>style.visibility</p:attrName>
                                        </p:attrNameLst>
                                      </p:cBhvr>
                                      <p:to>
                                        <p:strVal val="visible"/>
                                      </p:to>
                                    </p:set>
                                    <p:animEffect transition="in" filter="fade">
                                      <p:cBhvr>
                                        <p:cTn id="26" dur="500"/>
                                        <p:tgtEl>
                                          <p:spTgt spid="203"/>
                                        </p:tgtEl>
                                      </p:cBhvr>
                                    </p:animEffect>
                                  </p:childTnLst>
                                </p:cTn>
                              </p:par>
                            </p:childTnLst>
                          </p:cTn>
                        </p:par>
                        <p:par>
                          <p:cTn id="27" fill="hold">
                            <p:stCondLst>
                              <p:cond delay="2500"/>
                            </p:stCondLst>
                            <p:childTnLst>
                              <p:par>
                                <p:cTn id="28" presetID="10" presetClass="entr" presetSubtype="0" fill="hold" nodeType="afterEffect">
                                  <p:stCondLst>
                                    <p:cond delay="0"/>
                                  </p:stCondLst>
                                  <p:childTnLst>
                                    <p:set>
                                      <p:cBhvr>
                                        <p:cTn id="29" dur="1" fill="hold">
                                          <p:stCondLst>
                                            <p:cond delay="0"/>
                                          </p:stCondLst>
                                        </p:cTn>
                                        <p:tgtEl>
                                          <p:spTgt spid="197"/>
                                        </p:tgtEl>
                                        <p:attrNameLst>
                                          <p:attrName>style.visibility</p:attrName>
                                        </p:attrNameLst>
                                      </p:cBhvr>
                                      <p:to>
                                        <p:strVal val="visible"/>
                                      </p:to>
                                    </p:set>
                                    <p:animEffect transition="in" filter="fade">
                                      <p:cBhvr>
                                        <p:cTn id="30" dur="500"/>
                                        <p:tgtEl>
                                          <p:spTgt spid="1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2" grpId="0" animBg="1"/>
      <p:bldP spid="196" grpId="0" animBg="1"/>
      <p:bldP spid="203"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BB51B6F-A6B6-4C5C-87D8-20DB1C857613}"/>
              </a:ext>
            </a:extLst>
          </p:cNvPr>
          <p:cNvSpPr>
            <a:spLocks noGrp="1"/>
          </p:cNvSpPr>
          <p:nvPr>
            <p:ph type="title"/>
          </p:nvPr>
        </p:nvSpPr>
        <p:spPr>
          <a:xfrm>
            <a:off x="588263" y="457200"/>
            <a:ext cx="11018520" cy="948448"/>
          </a:xfrm>
        </p:spPr>
        <p:txBody>
          <a:bodyPr>
            <a:normAutofit fontScale="90000"/>
          </a:bodyPr>
          <a:lstStyle/>
          <a:p>
            <a:r>
              <a:rPr lang="en-US" dirty="0"/>
              <a:t>Service Responsibility</a:t>
            </a:r>
            <a:br>
              <a:rPr lang="en-US" dirty="0"/>
            </a:br>
            <a:r>
              <a:rPr lang="en-US" sz="2000" dirty="0"/>
              <a:t>Resiliency is a joint effort between customers and service providers</a:t>
            </a:r>
            <a:br>
              <a:rPr lang="en-US" dirty="0"/>
            </a:br>
            <a:endParaRPr lang="en-US" dirty="0"/>
          </a:p>
        </p:txBody>
      </p:sp>
      <p:sp>
        <p:nvSpPr>
          <p:cNvPr id="2" name="Rectangle 1">
            <a:extLst>
              <a:ext uri="{FF2B5EF4-FFF2-40B4-BE49-F238E27FC236}">
                <a16:creationId xmlns:a16="http://schemas.microsoft.com/office/drawing/2014/main" id="{31994831-18FE-1BC6-11CD-C115E175F8A6}"/>
              </a:ext>
            </a:extLst>
          </p:cNvPr>
          <p:cNvSpPr/>
          <p:nvPr/>
        </p:nvSpPr>
        <p:spPr bwMode="auto">
          <a:xfrm>
            <a:off x="815525" y="2130821"/>
            <a:ext cx="1703552" cy="3752076"/>
          </a:xfrm>
          <a:prstGeom prst="rect">
            <a:avLst/>
          </a:prstGeom>
          <a:solidFill>
            <a:srgbClr val="0099FF"/>
          </a:solidFill>
          <a:ln w="9525" cap="flat" cmpd="sng" algn="ctr">
            <a:noFill/>
            <a:prstDash val="solid"/>
            <a:headEnd type="none" w="med" len="med"/>
            <a:tailEnd type="none" w="med" len="med"/>
          </a:ln>
          <a:effectLst/>
        </p:spPr>
        <p:txBody>
          <a:bodyPr rot="0" spcFirstLastPara="0" vertOverflow="overflow" horzOverflow="overflow" vert="horz" wrap="square" lIns="89642" tIns="89642" rIns="89642" bIns="89642"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prstClr val="black">
                    <a:lumMod val="95000"/>
                  </a:prstClr>
                </a:solidFill>
                <a:effectLst/>
                <a:uLnTx/>
                <a:uFillTx/>
                <a:latin typeface="Segoe UI Semibold"/>
                <a:ea typeface="Segoe UI" pitchFamily="34" charset="0"/>
                <a:cs typeface="Segoe UI" pitchFamily="34" charset="0"/>
              </a:rPr>
              <a:t>IaaS</a:t>
            </a:r>
          </a:p>
        </p:txBody>
      </p:sp>
      <p:sp>
        <p:nvSpPr>
          <p:cNvPr id="3" name="Rectangle 2">
            <a:extLst>
              <a:ext uri="{FF2B5EF4-FFF2-40B4-BE49-F238E27FC236}">
                <a16:creationId xmlns:a16="http://schemas.microsoft.com/office/drawing/2014/main" id="{5EF63E3A-C5FB-23DD-F1C3-6124223201D3}"/>
              </a:ext>
            </a:extLst>
          </p:cNvPr>
          <p:cNvSpPr/>
          <p:nvPr/>
        </p:nvSpPr>
        <p:spPr bwMode="auto">
          <a:xfrm>
            <a:off x="2762484" y="2130821"/>
            <a:ext cx="1703552" cy="3752076"/>
          </a:xfrm>
          <a:prstGeom prst="rect">
            <a:avLst/>
          </a:prstGeom>
          <a:solidFill>
            <a:srgbClr val="0099FF"/>
          </a:solidFill>
          <a:ln w="9525" cap="flat" cmpd="sng" algn="ctr">
            <a:noFill/>
            <a:prstDash val="solid"/>
            <a:headEnd type="none" w="med" len="med"/>
            <a:tailEnd type="none" w="med" len="med"/>
          </a:ln>
          <a:effectLst/>
        </p:spPr>
        <p:txBody>
          <a:bodyPr rot="0" spcFirstLastPara="0" vertOverflow="overflow" horzOverflow="overflow" vert="horz" wrap="square" lIns="89642" tIns="89642" rIns="89642" bIns="89642"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prstClr val="black">
                    <a:lumMod val="95000"/>
                  </a:prstClr>
                </a:solidFill>
                <a:effectLst/>
                <a:uLnTx/>
                <a:uFillTx/>
                <a:latin typeface="Segoe UI Semibold"/>
                <a:ea typeface="+mn-ea"/>
                <a:cs typeface="Segoe UI" pitchFamily="34" charset="0"/>
              </a:rPr>
              <a:t>PaaS</a:t>
            </a:r>
          </a:p>
        </p:txBody>
      </p:sp>
      <p:sp>
        <p:nvSpPr>
          <p:cNvPr id="4" name="Rectangle 3">
            <a:extLst>
              <a:ext uri="{FF2B5EF4-FFF2-40B4-BE49-F238E27FC236}">
                <a16:creationId xmlns:a16="http://schemas.microsoft.com/office/drawing/2014/main" id="{521D1809-B995-4BF6-4801-409F0CD0D084}"/>
              </a:ext>
            </a:extLst>
          </p:cNvPr>
          <p:cNvSpPr/>
          <p:nvPr/>
        </p:nvSpPr>
        <p:spPr bwMode="auto">
          <a:xfrm>
            <a:off x="4709444" y="2130821"/>
            <a:ext cx="1703552" cy="3752076"/>
          </a:xfrm>
          <a:prstGeom prst="rect">
            <a:avLst/>
          </a:prstGeom>
          <a:solidFill>
            <a:srgbClr val="0099FF"/>
          </a:solidFill>
          <a:ln w="9525" cap="flat" cmpd="sng" algn="ctr">
            <a:noFill/>
            <a:prstDash val="solid"/>
            <a:headEnd type="none" w="med" len="med"/>
            <a:tailEnd type="none" w="med" len="med"/>
          </a:ln>
          <a:effectLst/>
        </p:spPr>
        <p:txBody>
          <a:bodyPr rot="0" spcFirstLastPara="0" vertOverflow="overflow" horzOverflow="overflow" vert="horz" wrap="square" lIns="89642" tIns="89642" rIns="89642" bIns="89642"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prstClr val="black">
                    <a:lumMod val="95000"/>
                  </a:prstClr>
                </a:solidFill>
                <a:effectLst/>
                <a:uLnTx/>
                <a:uFillTx/>
                <a:latin typeface="Segoe UI Semibold"/>
                <a:ea typeface="+mn-ea"/>
                <a:cs typeface="Segoe UI" pitchFamily="34" charset="0"/>
              </a:rPr>
              <a:t>SaaS</a:t>
            </a:r>
          </a:p>
        </p:txBody>
      </p:sp>
      <p:sp>
        <p:nvSpPr>
          <p:cNvPr id="5" name="Rectangle 4">
            <a:extLst>
              <a:ext uri="{FF2B5EF4-FFF2-40B4-BE49-F238E27FC236}">
                <a16:creationId xmlns:a16="http://schemas.microsoft.com/office/drawing/2014/main" id="{AE9C60F2-6D68-3711-EAAD-767C6069925E}"/>
              </a:ext>
            </a:extLst>
          </p:cNvPr>
          <p:cNvSpPr/>
          <p:nvPr/>
        </p:nvSpPr>
        <p:spPr bwMode="auto">
          <a:xfrm>
            <a:off x="673433" y="5378284"/>
            <a:ext cx="8934367" cy="354691"/>
          </a:xfrm>
          <a:prstGeom prst="rect">
            <a:avLst/>
          </a:prstGeom>
          <a:noFill/>
          <a:ln w="19050" cap="flat" cmpd="sng" algn="ctr">
            <a:solidFill>
              <a:srgbClr val="0078D4"/>
            </a:solidFill>
            <a:prstDash val="solid"/>
            <a:headEnd type="none" w="med" len="med"/>
            <a:tailEnd type="none" w="med" len="med"/>
          </a:ln>
          <a:effectLst/>
        </p:spPr>
        <p:txBody>
          <a:bodyPr rot="0" spcFirstLastPara="0" vertOverflow="overflow" horzOverflow="overflow" vert="horz" wrap="square" lIns="179285" tIns="89642" rIns="89642" bIns="89642"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1372" b="0" i="0" u="none" strike="noStrike" kern="0" cap="none" spc="0" normalizeH="0" baseline="0" noProof="0" dirty="0">
                <a:ln>
                  <a:noFill/>
                </a:ln>
                <a:solidFill>
                  <a:prstClr val="black">
                    <a:lumMod val="95000"/>
                  </a:prstClr>
                </a:solidFill>
                <a:effectLst/>
                <a:uLnTx/>
                <a:uFillTx/>
                <a:latin typeface="Segoe UI Semibold"/>
                <a:ea typeface="Segoe UI" pitchFamily="34" charset="0"/>
                <a:cs typeface="Segoe UI" pitchFamily="34" charset="0"/>
              </a:rPr>
              <a:t>Power / facility</a:t>
            </a:r>
            <a:r>
              <a:rPr kumimoji="0" lang="en-US" sz="1372" b="0" i="0" u="none" strike="noStrike" kern="0" cap="none" spc="0" normalizeH="0" baseline="0" noProof="0" dirty="0">
                <a:ln>
                  <a:noFill/>
                </a:ln>
                <a:solidFill>
                  <a:prstClr val="black">
                    <a:lumMod val="95000"/>
                  </a:prstClr>
                </a:solidFill>
                <a:effectLst/>
                <a:uLnTx/>
                <a:uFillTx/>
                <a:latin typeface="Segoe UI"/>
                <a:ea typeface="+mn-ea"/>
                <a:cs typeface="Segoe UI" pitchFamily="34" charset="0"/>
              </a:rPr>
              <a:t>						</a:t>
            </a:r>
          </a:p>
        </p:txBody>
      </p:sp>
      <p:sp>
        <p:nvSpPr>
          <p:cNvPr id="6" name="Rectangle 5">
            <a:extLst>
              <a:ext uri="{FF2B5EF4-FFF2-40B4-BE49-F238E27FC236}">
                <a16:creationId xmlns:a16="http://schemas.microsoft.com/office/drawing/2014/main" id="{CABC6F49-C34D-ACEC-8469-E32B53A3ACBA}"/>
              </a:ext>
            </a:extLst>
          </p:cNvPr>
          <p:cNvSpPr/>
          <p:nvPr/>
        </p:nvSpPr>
        <p:spPr bwMode="auto">
          <a:xfrm>
            <a:off x="673433" y="4825127"/>
            <a:ext cx="8934367" cy="354691"/>
          </a:xfrm>
          <a:prstGeom prst="rect">
            <a:avLst/>
          </a:prstGeom>
          <a:noFill/>
          <a:ln w="19050" cap="flat" cmpd="sng" algn="ctr">
            <a:solidFill>
              <a:srgbClr val="0078D4"/>
            </a:solidFill>
            <a:prstDash val="solid"/>
            <a:headEnd type="none" w="med" len="med"/>
            <a:tailEnd type="none" w="med" len="med"/>
          </a:ln>
          <a:effectLst/>
        </p:spPr>
        <p:txBody>
          <a:bodyPr rot="0" spcFirstLastPara="0" vertOverflow="overflow" horzOverflow="overflow" vert="horz" wrap="square" lIns="179285" tIns="89642" rIns="89642" bIns="89642"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1372" b="0" i="0" u="none" strike="noStrike" kern="0" cap="none" spc="0" normalizeH="0" baseline="0" noProof="0" dirty="0">
                <a:ln>
                  <a:noFill/>
                </a:ln>
                <a:solidFill>
                  <a:prstClr val="black">
                    <a:lumMod val="95000"/>
                  </a:prstClr>
                </a:solidFill>
                <a:effectLst/>
                <a:uLnTx/>
                <a:uFillTx/>
                <a:latin typeface="Segoe UI Semibold"/>
                <a:ea typeface="Segoe UI" pitchFamily="34" charset="0"/>
                <a:cs typeface="Segoe UI" pitchFamily="34" charset="0"/>
              </a:rPr>
              <a:t>Networking</a:t>
            </a:r>
            <a:r>
              <a:rPr kumimoji="0" lang="en-US" sz="1372" b="0" i="0" u="none" strike="noStrike" kern="0" cap="none" spc="0" normalizeH="0" baseline="0" noProof="0" dirty="0">
                <a:ln>
                  <a:noFill/>
                </a:ln>
                <a:solidFill>
                  <a:prstClr val="black">
                    <a:lumMod val="95000"/>
                  </a:prstClr>
                </a:solidFill>
                <a:effectLst/>
                <a:uLnTx/>
                <a:uFillTx/>
                <a:latin typeface="Segoe UI"/>
                <a:ea typeface="+mn-ea"/>
                <a:cs typeface="Segoe UI" pitchFamily="34" charset="0"/>
              </a:rPr>
              <a:t>							</a:t>
            </a:r>
          </a:p>
        </p:txBody>
      </p:sp>
      <p:sp>
        <p:nvSpPr>
          <p:cNvPr id="8" name="Rectangle 7">
            <a:extLst>
              <a:ext uri="{FF2B5EF4-FFF2-40B4-BE49-F238E27FC236}">
                <a16:creationId xmlns:a16="http://schemas.microsoft.com/office/drawing/2014/main" id="{AE2FDF32-5B3F-9D1A-91D9-0CFA9F261901}"/>
              </a:ext>
            </a:extLst>
          </p:cNvPr>
          <p:cNvSpPr/>
          <p:nvPr/>
        </p:nvSpPr>
        <p:spPr bwMode="auto">
          <a:xfrm>
            <a:off x="673433" y="4271972"/>
            <a:ext cx="8934367" cy="354691"/>
          </a:xfrm>
          <a:prstGeom prst="rect">
            <a:avLst/>
          </a:prstGeom>
          <a:noFill/>
          <a:ln w="19050" cap="flat" cmpd="sng" algn="ctr">
            <a:solidFill>
              <a:srgbClr val="0078D4"/>
            </a:solidFill>
            <a:prstDash val="solid"/>
            <a:headEnd type="none" w="med" len="med"/>
            <a:tailEnd type="none" w="med" len="med"/>
          </a:ln>
          <a:effectLst/>
        </p:spPr>
        <p:txBody>
          <a:bodyPr rot="0" spcFirstLastPara="0" vertOverflow="overflow" horzOverflow="overflow" vert="horz" wrap="square" lIns="179285" tIns="89642" rIns="89642" bIns="89642"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1372" b="0" i="0" u="none" strike="noStrike" kern="0" cap="none" spc="0" normalizeH="0" baseline="0" noProof="0">
                <a:ln>
                  <a:noFill/>
                </a:ln>
                <a:solidFill>
                  <a:prstClr val="black">
                    <a:lumMod val="95000"/>
                  </a:prstClr>
                </a:solidFill>
                <a:effectLst/>
                <a:uLnTx/>
                <a:uFillTx/>
                <a:latin typeface="Segoe UI Semibold"/>
                <a:ea typeface="Segoe UI" pitchFamily="34" charset="0"/>
                <a:cs typeface="Segoe UI" pitchFamily="34" charset="0"/>
              </a:rPr>
              <a:t>Storage</a:t>
            </a:r>
            <a:r>
              <a:rPr kumimoji="0" lang="en-US" sz="1372" b="0" i="0" u="none" strike="noStrike" kern="0" cap="none" spc="0" normalizeH="0" baseline="0" noProof="0">
                <a:ln>
                  <a:noFill/>
                </a:ln>
                <a:solidFill>
                  <a:prstClr val="black">
                    <a:lumMod val="95000"/>
                  </a:prstClr>
                </a:solidFill>
                <a:effectLst/>
                <a:uLnTx/>
                <a:uFillTx/>
                <a:latin typeface="Segoe UI"/>
                <a:ea typeface="+mn-ea"/>
                <a:cs typeface="Segoe UI" pitchFamily="34" charset="0"/>
              </a:rPr>
              <a:t>							</a:t>
            </a:r>
          </a:p>
        </p:txBody>
      </p:sp>
      <p:sp>
        <p:nvSpPr>
          <p:cNvPr id="9" name="Rectangle 8">
            <a:extLst>
              <a:ext uri="{FF2B5EF4-FFF2-40B4-BE49-F238E27FC236}">
                <a16:creationId xmlns:a16="http://schemas.microsoft.com/office/drawing/2014/main" id="{2D430234-62B7-2D6D-F82C-8508D7019FC7}"/>
              </a:ext>
            </a:extLst>
          </p:cNvPr>
          <p:cNvSpPr/>
          <p:nvPr/>
        </p:nvSpPr>
        <p:spPr bwMode="auto">
          <a:xfrm>
            <a:off x="673433" y="3718817"/>
            <a:ext cx="8934367" cy="354691"/>
          </a:xfrm>
          <a:prstGeom prst="rect">
            <a:avLst/>
          </a:prstGeom>
          <a:noFill/>
          <a:ln w="19050" cap="flat" cmpd="sng" algn="ctr">
            <a:solidFill>
              <a:srgbClr val="0078D4"/>
            </a:solidFill>
            <a:prstDash val="solid"/>
            <a:headEnd type="none" w="med" len="med"/>
            <a:tailEnd type="none" w="med" len="med"/>
          </a:ln>
          <a:effectLst/>
        </p:spPr>
        <p:txBody>
          <a:bodyPr rot="0" spcFirstLastPara="0" vertOverflow="overflow" horzOverflow="overflow" vert="horz" wrap="square" lIns="179285" tIns="89642" rIns="89642" bIns="89642"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1372" b="0" i="0" u="none" strike="noStrike" kern="0" cap="none" spc="0" normalizeH="0" baseline="0" noProof="0">
                <a:ln>
                  <a:noFill/>
                </a:ln>
                <a:solidFill>
                  <a:prstClr val="black">
                    <a:lumMod val="95000"/>
                  </a:prstClr>
                </a:solidFill>
                <a:effectLst/>
                <a:uLnTx/>
                <a:uFillTx/>
                <a:latin typeface="Segoe UI Semibold"/>
                <a:ea typeface="Segoe UI" pitchFamily="34" charset="0"/>
                <a:cs typeface="Segoe UI" pitchFamily="34" charset="0"/>
              </a:rPr>
              <a:t>Virtual Machine / OS </a:t>
            </a:r>
            <a:r>
              <a:rPr kumimoji="0" lang="en-US" sz="1372" b="0" i="0" u="none" strike="noStrike" kern="0" cap="none" spc="0" normalizeH="0" baseline="0" noProof="0">
                <a:ln>
                  <a:noFill/>
                </a:ln>
                <a:solidFill>
                  <a:prstClr val="black">
                    <a:lumMod val="95000"/>
                  </a:prstClr>
                </a:solidFill>
                <a:effectLst/>
                <a:uLnTx/>
                <a:uFillTx/>
                <a:latin typeface="Segoe UI"/>
                <a:ea typeface="+mn-ea"/>
                <a:cs typeface="Segoe UI" pitchFamily="34" charset="0"/>
              </a:rPr>
              <a:t>						</a:t>
            </a:r>
          </a:p>
        </p:txBody>
      </p:sp>
      <p:sp>
        <p:nvSpPr>
          <p:cNvPr id="10" name="Rectangle 9">
            <a:extLst>
              <a:ext uri="{FF2B5EF4-FFF2-40B4-BE49-F238E27FC236}">
                <a16:creationId xmlns:a16="http://schemas.microsoft.com/office/drawing/2014/main" id="{67BE5083-BF3C-3EFE-F6BB-BDF0CADF5281}"/>
              </a:ext>
            </a:extLst>
          </p:cNvPr>
          <p:cNvSpPr/>
          <p:nvPr/>
        </p:nvSpPr>
        <p:spPr bwMode="auto">
          <a:xfrm>
            <a:off x="673433" y="3165662"/>
            <a:ext cx="8934367" cy="354691"/>
          </a:xfrm>
          <a:prstGeom prst="rect">
            <a:avLst/>
          </a:prstGeom>
          <a:noFill/>
          <a:ln w="19050" cap="flat" cmpd="sng" algn="ctr">
            <a:solidFill>
              <a:srgbClr val="0078D4"/>
            </a:solidFill>
            <a:prstDash val="solid"/>
            <a:headEnd type="none" w="med" len="med"/>
            <a:tailEnd type="none" w="med" len="med"/>
          </a:ln>
          <a:effectLst/>
        </p:spPr>
        <p:txBody>
          <a:bodyPr rot="0" spcFirstLastPara="0" vertOverflow="overflow" horzOverflow="overflow" vert="horz" wrap="square" lIns="179285" tIns="89642" rIns="89642" bIns="89642"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1372" b="0" i="0" u="none" strike="noStrike" kern="0" cap="none" spc="0" normalizeH="0" baseline="0" noProof="0" dirty="0">
                <a:ln>
                  <a:noFill/>
                </a:ln>
                <a:solidFill>
                  <a:prstClr val="black">
                    <a:lumMod val="95000"/>
                  </a:prstClr>
                </a:solidFill>
                <a:effectLst/>
                <a:uLnTx/>
                <a:uFillTx/>
                <a:latin typeface="Segoe UI Semibold"/>
                <a:ea typeface="Segoe UI" pitchFamily="34" charset="0"/>
                <a:cs typeface="Segoe UI" pitchFamily="34" charset="0"/>
              </a:rPr>
              <a:t>Workload / application</a:t>
            </a:r>
            <a:r>
              <a:rPr kumimoji="0" lang="en-US" sz="1372" b="0" i="0" u="none" strike="noStrike" kern="0" cap="none" spc="0" normalizeH="0" baseline="0" noProof="0" dirty="0">
                <a:ln>
                  <a:noFill/>
                </a:ln>
                <a:solidFill>
                  <a:prstClr val="black">
                    <a:lumMod val="95000"/>
                  </a:prstClr>
                </a:solidFill>
                <a:effectLst/>
                <a:uLnTx/>
                <a:uFillTx/>
                <a:latin typeface="Segoe UI"/>
                <a:ea typeface="+mn-ea"/>
                <a:cs typeface="Segoe UI" pitchFamily="34" charset="0"/>
              </a:rPr>
              <a:t>						</a:t>
            </a:r>
          </a:p>
        </p:txBody>
      </p:sp>
      <p:sp>
        <p:nvSpPr>
          <p:cNvPr id="11" name="Rectangle 10">
            <a:extLst>
              <a:ext uri="{FF2B5EF4-FFF2-40B4-BE49-F238E27FC236}">
                <a16:creationId xmlns:a16="http://schemas.microsoft.com/office/drawing/2014/main" id="{257AC3C6-33EC-4C9B-F5D4-FB9AA57EB578}"/>
              </a:ext>
            </a:extLst>
          </p:cNvPr>
          <p:cNvSpPr/>
          <p:nvPr/>
        </p:nvSpPr>
        <p:spPr bwMode="auto">
          <a:xfrm>
            <a:off x="673433" y="2612507"/>
            <a:ext cx="8934367" cy="354691"/>
          </a:xfrm>
          <a:prstGeom prst="rect">
            <a:avLst/>
          </a:prstGeom>
          <a:noFill/>
          <a:ln w="19050" cap="flat" cmpd="sng" algn="ctr">
            <a:solidFill>
              <a:srgbClr val="0078D4"/>
            </a:solidFill>
            <a:prstDash val="solid"/>
            <a:headEnd type="none" w="med" len="med"/>
            <a:tailEnd type="none" w="med" len="med"/>
          </a:ln>
          <a:effectLst/>
        </p:spPr>
        <p:txBody>
          <a:bodyPr rot="0" spcFirstLastPara="0" vertOverflow="overflow" horzOverflow="overflow" vert="horz" wrap="square" lIns="179285" tIns="89642" rIns="89642" bIns="89642"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1372" b="0" i="0" u="none" strike="noStrike" kern="0" cap="none" spc="0" normalizeH="0" baseline="0" noProof="0" dirty="0">
                <a:ln>
                  <a:noFill/>
                </a:ln>
                <a:solidFill>
                  <a:prstClr val="black">
                    <a:lumMod val="95000"/>
                  </a:prstClr>
                </a:solidFill>
                <a:effectLst/>
                <a:uLnTx/>
                <a:uFillTx/>
                <a:latin typeface="Segoe UI Semibold"/>
                <a:ea typeface="Segoe UI" pitchFamily="34" charset="0"/>
                <a:cs typeface="Segoe UI" pitchFamily="34" charset="0"/>
              </a:rPr>
              <a:t>Database / data</a:t>
            </a:r>
            <a:r>
              <a:rPr kumimoji="0" lang="en-US" sz="1372" b="0" i="0" u="none" strike="noStrike" kern="0" cap="none" spc="0" normalizeH="0" baseline="0" noProof="0" dirty="0">
                <a:ln>
                  <a:noFill/>
                </a:ln>
                <a:solidFill>
                  <a:prstClr val="black">
                    <a:lumMod val="95000"/>
                  </a:prstClr>
                </a:solidFill>
                <a:effectLst/>
                <a:uLnTx/>
                <a:uFillTx/>
                <a:latin typeface="Segoe UI"/>
                <a:ea typeface="Segoe UI" pitchFamily="34" charset="0"/>
                <a:cs typeface="Segoe UI" pitchFamily="34" charset="0"/>
              </a:rPr>
              <a:t>						</a:t>
            </a:r>
          </a:p>
        </p:txBody>
      </p:sp>
      <p:grpSp>
        <p:nvGrpSpPr>
          <p:cNvPr id="12" name="Group 11">
            <a:extLst>
              <a:ext uri="{FF2B5EF4-FFF2-40B4-BE49-F238E27FC236}">
                <a16:creationId xmlns:a16="http://schemas.microsoft.com/office/drawing/2014/main" id="{5032129E-595C-FF64-07BD-70F09A7BB597}"/>
              </a:ext>
            </a:extLst>
          </p:cNvPr>
          <p:cNvGrpSpPr/>
          <p:nvPr/>
        </p:nvGrpSpPr>
        <p:grpSpPr>
          <a:xfrm>
            <a:off x="588263" y="1622522"/>
            <a:ext cx="6059195" cy="3612955"/>
            <a:chOff x="962729" y="1648596"/>
            <a:chExt cx="6532739" cy="3685402"/>
          </a:xfrm>
        </p:grpSpPr>
        <p:sp>
          <p:nvSpPr>
            <p:cNvPr id="13" name="Freeform: Shape 12">
              <a:extLst>
                <a:ext uri="{FF2B5EF4-FFF2-40B4-BE49-F238E27FC236}">
                  <a16:creationId xmlns:a16="http://schemas.microsoft.com/office/drawing/2014/main" id="{C8E06069-5453-F162-2F0E-15B9905620F9}"/>
                </a:ext>
              </a:extLst>
            </p:cNvPr>
            <p:cNvSpPr/>
            <p:nvPr/>
          </p:nvSpPr>
          <p:spPr bwMode="auto">
            <a:xfrm rot="10800000" flipH="1">
              <a:off x="962729" y="1889757"/>
              <a:ext cx="6532739" cy="3444241"/>
            </a:xfrm>
            <a:custGeom>
              <a:avLst/>
              <a:gdLst>
                <a:gd name="connsiteX0" fmla="*/ 4 w 6532739"/>
                <a:gd name="connsiteY0" fmla="*/ 3444241 h 3444241"/>
                <a:gd name="connsiteX1" fmla="*/ 6532739 w 6532739"/>
                <a:gd name="connsiteY1" fmla="*/ 3444241 h 3444241"/>
                <a:gd name="connsiteX2" fmla="*/ 6532739 w 6532739"/>
                <a:gd name="connsiteY2" fmla="*/ 2588679 h 3444241"/>
                <a:gd name="connsiteX3" fmla="*/ 6532734 w 6532739"/>
                <a:gd name="connsiteY3" fmla="*/ 2588679 h 3444241"/>
                <a:gd name="connsiteX4" fmla="*/ 1008307 w 6532739"/>
                <a:gd name="connsiteY4" fmla="*/ 0 h 3444241"/>
                <a:gd name="connsiteX5" fmla="*/ 1008307 w 6532739"/>
                <a:gd name="connsiteY5" fmla="*/ 447 h 3444241"/>
                <a:gd name="connsiteX6" fmla="*/ 0 w 6532739"/>
                <a:gd name="connsiteY6" fmla="*/ 447 h 3444241"/>
                <a:gd name="connsiteX7" fmla="*/ 0 w 6532739"/>
                <a:gd name="connsiteY7" fmla="*/ 2589129 h 3444241"/>
                <a:gd name="connsiteX8" fmla="*/ 4 w 6532739"/>
                <a:gd name="connsiteY8" fmla="*/ 2589129 h 3444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532739" h="3444241">
                  <a:moveTo>
                    <a:pt x="4" y="3444241"/>
                  </a:moveTo>
                  <a:lnTo>
                    <a:pt x="6532739" y="3444241"/>
                  </a:lnTo>
                  <a:lnTo>
                    <a:pt x="6532739" y="2588679"/>
                  </a:lnTo>
                  <a:lnTo>
                    <a:pt x="6532734" y="2588679"/>
                  </a:lnTo>
                  <a:lnTo>
                    <a:pt x="1008307" y="0"/>
                  </a:lnTo>
                  <a:lnTo>
                    <a:pt x="1008307" y="447"/>
                  </a:lnTo>
                  <a:lnTo>
                    <a:pt x="0" y="447"/>
                  </a:lnTo>
                  <a:lnTo>
                    <a:pt x="0" y="2589129"/>
                  </a:lnTo>
                  <a:lnTo>
                    <a:pt x="4" y="2589129"/>
                  </a:lnTo>
                  <a:close/>
                </a:path>
              </a:pathLst>
            </a:custGeom>
            <a:noFill/>
            <a:ln w="19050" cap="flat" cmpd="sng" algn="ctr">
              <a:solidFill>
                <a:schemeClr val="accent1"/>
              </a:solidFill>
              <a:prstDash val="sysDash"/>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Rectangle 13">
              <a:extLst>
                <a:ext uri="{FF2B5EF4-FFF2-40B4-BE49-F238E27FC236}">
                  <a16:creationId xmlns:a16="http://schemas.microsoft.com/office/drawing/2014/main" id="{7AA72EAF-C524-8CE1-AD47-EA5A646A40E4}"/>
                </a:ext>
              </a:extLst>
            </p:cNvPr>
            <p:cNvSpPr/>
            <p:nvPr/>
          </p:nvSpPr>
          <p:spPr bwMode="auto">
            <a:xfrm>
              <a:off x="1489038" y="1648596"/>
              <a:ext cx="2607272" cy="435823"/>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89642" tIns="89642" rIns="89642" bIns="89642" numCol="1" spcCol="0" rtlCol="0" fromWordArt="0" anchor="t" anchorCtr="0" forceAA="0" compatLnSpc="1">
              <a:prstTxWarp prst="textNoShape">
                <a:avLst/>
              </a:prstTxWarp>
              <a:sp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209A"/>
                  </a:solidFill>
                  <a:effectLst/>
                  <a:uLnTx/>
                  <a:uFillTx/>
                  <a:latin typeface="Arial"/>
                  <a:ea typeface="Segoe UI" pitchFamily="34" charset="0"/>
                  <a:cs typeface="Segoe UI" pitchFamily="34" charset="0"/>
                </a:rPr>
                <a:t>Customer Responsibility</a:t>
              </a:r>
            </a:p>
          </p:txBody>
        </p:sp>
      </p:grpSp>
      <p:grpSp>
        <p:nvGrpSpPr>
          <p:cNvPr id="15" name="Group 14">
            <a:extLst>
              <a:ext uri="{FF2B5EF4-FFF2-40B4-BE49-F238E27FC236}">
                <a16:creationId xmlns:a16="http://schemas.microsoft.com/office/drawing/2014/main" id="{B82812E4-BF92-1438-4122-EF00ADE3BFA8}"/>
              </a:ext>
            </a:extLst>
          </p:cNvPr>
          <p:cNvGrpSpPr/>
          <p:nvPr/>
        </p:nvGrpSpPr>
        <p:grpSpPr>
          <a:xfrm>
            <a:off x="588267" y="2815131"/>
            <a:ext cx="6059191" cy="3522009"/>
            <a:chOff x="962733" y="2865119"/>
            <a:chExt cx="6532735" cy="3592633"/>
          </a:xfrm>
        </p:grpSpPr>
        <p:sp>
          <p:nvSpPr>
            <p:cNvPr id="16" name="Freeform: Shape 15">
              <a:extLst>
                <a:ext uri="{FF2B5EF4-FFF2-40B4-BE49-F238E27FC236}">
                  <a16:creationId xmlns:a16="http://schemas.microsoft.com/office/drawing/2014/main" id="{8C011DCB-F6B2-7020-C997-46033857C576}"/>
                </a:ext>
              </a:extLst>
            </p:cNvPr>
            <p:cNvSpPr/>
            <p:nvPr/>
          </p:nvSpPr>
          <p:spPr bwMode="auto">
            <a:xfrm flipH="1">
              <a:off x="962733" y="2865119"/>
              <a:ext cx="6532735" cy="3371410"/>
            </a:xfrm>
            <a:custGeom>
              <a:avLst/>
              <a:gdLst>
                <a:gd name="connsiteX0" fmla="*/ 0 w 6532735"/>
                <a:gd name="connsiteY0" fmla="*/ 0 h 3371410"/>
                <a:gd name="connsiteX1" fmla="*/ 0 w 6532735"/>
                <a:gd name="connsiteY1" fmla="*/ 2541295 h 3371410"/>
                <a:gd name="connsiteX2" fmla="*/ 0 w 6532735"/>
                <a:gd name="connsiteY2" fmla="*/ 2541657 h 3371410"/>
                <a:gd name="connsiteX3" fmla="*/ 0 w 6532735"/>
                <a:gd name="connsiteY3" fmla="*/ 3371410 h 3371410"/>
                <a:gd name="connsiteX4" fmla="*/ 6532735 w 6532735"/>
                <a:gd name="connsiteY4" fmla="*/ 3371410 h 3371410"/>
                <a:gd name="connsiteX5" fmla="*/ 6532735 w 6532735"/>
                <a:gd name="connsiteY5" fmla="*/ 2541295 h 3371410"/>
                <a:gd name="connsiteX6" fmla="*/ 5377884 w 6532735"/>
                <a:gd name="connsiteY6" fmla="*/ 2541295 h 3371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532735" h="3371410">
                  <a:moveTo>
                    <a:pt x="0" y="0"/>
                  </a:moveTo>
                  <a:lnTo>
                    <a:pt x="0" y="2541295"/>
                  </a:lnTo>
                  <a:lnTo>
                    <a:pt x="0" y="2541657"/>
                  </a:lnTo>
                  <a:lnTo>
                    <a:pt x="0" y="3371410"/>
                  </a:lnTo>
                  <a:lnTo>
                    <a:pt x="6532735" y="3371410"/>
                  </a:lnTo>
                  <a:lnTo>
                    <a:pt x="6532735" y="2541295"/>
                  </a:lnTo>
                  <a:lnTo>
                    <a:pt x="5377884" y="2541295"/>
                  </a:lnTo>
                  <a:close/>
                </a:path>
              </a:pathLst>
            </a:custGeom>
            <a:noFill/>
            <a:ln w="19050" cap="flat" cmpd="sng" algn="ctr">
              <a:solidFill>
                <a:schemeClr val="accent1"/>
              </a:solidFill>
              <a:prstDash val="sysDash"/>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 name="Rectangle 16">
              <a:extLst>
                <a:ext uri="{FF2B5EF4-FFF2-40B4-BE49-F238E27FC236}">
                  <a16:creationId xmlns:a16="http://schemas.microsoft.com/office/drawing/2014/main" id="{789B5FB9-03C8-2B5E-0896-0869535B2340}"/>
                </a:ext>
              </a:extLst>
            </p:cNvPr>
            <p:cNvSpPr/>
            <p:nvPr/>
          </p:nvSpPr>
          <p:spPr bwMode="auto">
            <a:xfrm>
              <a:off x="4031813" y="6021929"/>
              <a:ext cx="3167584" cy="435823"/>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89642" tIns="89642" rIns="89642" bIns="89642" numCol="1" spcCol="0" rtlCol="0" fromWordArt="0" anchor="b" anchorCtr="0" forceAA="0" compatLnSpc="1">
              <a:prstTxWarp prst="textNoShape">
                <a:avLst/>
              </a:prstTxWarp>
              <a:sp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209A"/>
                  </a:solidFill>
                  <a:effectLst/>
                  <a:uLnTx/>
                  <a:uFillTx/>
                  <a:latin typeface="Arial"/>
                  <a:ea typeface="Segoe UI" pitchFamily="34" charset="0"/>
                  <a:cs typeface="Segoe UI" pitchFamily="34" charset="0"/>
                </a:rPr>
                <a:t>Service Provider Responsibility</a:t>
              </a:r>
            </a:p>
          </p:txBody>
        </p:sp>
      </p:grpSp>
      <p:sp>
        <p:nvSpPr>
          <p:cNvPr id="18" name="Rectangle 17">
            <a:extLst>
              <a:ext uri="{FF2B5EF4-FFF2-40B4-BE49-F238E27FC236}">
                <a16:creationId xmlns:a16="http://schemas.microsoft.com/office/drawing/2014/main" id="{7C317B10-AF26-B2D3-2894-05C57A6A325A}"/>
              </a:ext>
            </a:extLst>
          </p:cNvPr>
          <p:cNvSpPr/>
          <p:nvPr/>
        </p:nvSpPr>
        <p:spPr>
          <a:xfrm>
            <a:off x="6884981" y="2638988"/>
            <a:ext cx="2375675" cy="303481"/>
          </a:xfrm>
          <a:prstGeom prst="rect">
            <a:avLst/>
          </a:prstGeom>
        </p:spPr>
        <p:txBody>
          <a:bodyPr wrap="none" lIns="89642" rIns="89642">
            <a:spAutoFit/>
          </a:bodyPr>
          <a:lstStyle/>
          <a:p>
            <a:pPr marL="0" marR="0" lvl="0" indent="0" algn="l" defTabSz="914314" rtl="0" eaLnBrk="1" fontAlgn="auto" latinLnBrk="0" hangingPunct="1">
              <a:lnSpc>
                <a:spcPct val="100000"/>
              </a:lnSpc>
              <a:spcBef>
                <a:spcPts val="0"/>
              </a:spcBef>
              <a:spcAft>
                <a:spcPts val="0"/>
              </a:spcAft>
              <a:buClrTx/>
              <a:buSzTx/>
              <a:buFontTx/>
              <a:buNone/>
              <a:tabLst/>
              <a:defRPr/>
            </a:pPr>
            <a:r>
              <a:rPr kumimoji="0" lang="en-US" sz="1372" b="0" i="0" u="none" strike="noStrike" kern="1200" cap="none" spc="0" normalizeH="0" baseline="0" noProof="0" dirty="0">
                <a:ln>
                  <a:noFill/>
                </a:ln>
                <a:solidFill>
                  <a:prstClr val="black">
                    <a:lumMod val="95000"/>
                  </a:prstClr>
                </a:solidFill>
                <a:effectLst/>
                <a:uLnTx/>
                <a:uFillTx/>
                <a:latin typeface="Arial"/>
                <a:ea typeface="+mn-ea"/>
                <a:cs typeface="Segoe UI" pitchFamily="34" charset="0"/>
              </a:rPr>
              <a:t>High availability, DR, backup</a:t>
            </a:r>
          </a:p>
        </p:txBody>
      </p:sp>
      <p:sp>
        <p:nvSpPr>
          <p:cNvPr id="19" name="Rectangle 18">
            <a:extLst>
              <a:ext uri="{FF2B5EF4-FFF2-40B4-BE49-F238E27FC236}">
                <a16:creationId xmlns:a16="http://schemas.microsoft.com/office/drawing/2014/main" id="{34F10D38-21A1-1316-70FC-AE37E00189FC}"/>
              </a:ext>
            </a:extLst>
          </p:cNvPr>
          <p:cNvSpPr/>
          <p:nvPr/>
        </p:nvSpPr>
        <p:spPr>
          <a:xfrm>
            <a:off x="6884981" y="3194825"/>
            <a:ext cx="2375675" cy="303481"/>
          </a:xfrm>
          <a:prstGeom prst="rect">
            <a:avLst/>
          </a:prstGeom>
        </p:spPr>
        <p:txBody>
          <a:bodyPr wrap="none" lIns="89642" rIns="89642">
            <a:spAutoFit/>
          </a:bodyPr>
          <a:lstStyle/>
          <a:p>
            <a:pPr marL="0" marR="0" lvl="0" indent="0" algn="l" defTabSz="914314" rtl="0" eaLnBrk="1" fontAlgn="auto" latinLnBrk="0" hangingPunct="1">
              <a:lnSpc>
                <a:spcPct val="100000"/>
              </a:lnSpc>
              <a:spcBef>
                <a:spcPts val="0"/>
              </a:spcBef>
              <a:spcAft>
                <a:spcPts val="0"/>
              </a:spcAft>
              <a:buClrTx/>
              <a:buSzTx/>
              <a:buFontTx/>
              <a:buNone/>
              <a:tabLst/>
              <a:defRPr/>
            </a:pPr>
            <a:r>
              <a:rPr kumimoji="0" lang="en-US" sz="1372" b="0" i="0" u="none" strike="noStrike" kern="1200" cap="none" spc="0" normalizeH="0" baseline="0" noProof="0">
                <a:ln>
                  <a:noFill/>
                </a:ln>
                <a:solidFill>
                  <a:prstClr val="black">
                    <a:lumMod val="95000"/>
                  </a:prstClr>
                </a:solidFill>
                <a:effectLst/>
                <a:uLnTx/>
                <a:uFillTx/>
                <a:latin typeface="Arial"/>
                <a:ea typeface="+mn-ea"/>
                <a:cs typeface="Segoe UI" pitchFamily="34" charset="0"/>
              </a:rPr>
              <a:t>High availability, DR, backup</a:t>
            </a:r>
          </a:p>
        </p:txBody>
      </p:sp>
      <p:sp>
        <p:nvSpPr>
          <p:cNvPr id="20" name="Rectangle 19">
            <a:extLst>
              <a:ext uri="{FF2B5EF4-FFF2-40B4-BE49-F238E27FC236}">
                <a16:creationId xmlns:a16="http://schemas.microsoft.com/office/drawing/2014/main" id="{355728EE-D5ED-04AD-5FF1-A25C8E3A7EFD}"/>
              </a:ext>
            </a:extLst>
          </p:cNvPr>
          <p:cNvSpPr/>
          <p:nvPr/>
        </p:nvSpPr>
        <p:spPr>
          <a:xfrm>
            <a:off x="6884981" y="3747980"/>
            <a:ext cx="2375675" cy="303481"/>
          </a:xfrm>
          <a:prstGeom prst="rect">
            <a:avLst/>
          </a:prstGeom>
        </p:spPr>
        <p:txBody>
          <a:bodyPr wrap="none" lIns="89642" rIns="89642">
            <a:spAutoFit/>
          </a:bodyPr>
          <a:lstStyle/>
          <a:p>
            <a:pPr marL="0" marR="0" lvl="0" indent="0" algn="l" defTabSz="914314" rtl="0" eaLnBrk="1" fontAlgn="auto" latinLnBrk="0" hangingPunct="1">
              <a:lnSpc>
                <a:spcPct val="100000"/>
              </a:lnSpc>
              <a:spcBef>
                <a:spcPts val="0"/>
              </a:spcBef>
              <a:spcAft>
                <a:spcPts val="0"/>
              </a:spcAft>
              <a:buClrTx/>
              <a:buSzTx/>
              <a:buFontTx/>
              <a:buNone/>
              <a:tabLst/>
              <a:defRPr/>
            </a:pPr>
            <a:r>
              <a:rPr kumimoji="0" lang="en-US" sz="1372" b="0" i="0" u="none" strike="noStrike" kern="1200" cap="none" spc="0" normalizeH="0" baseline="0" noProof="0">
                <a:ln>
                  <a:noFill/>
                </a:ln>
                <a:solidFill>
                  <a:prstClr val="black">
                    <a:lumMod val="95000"/>
                  </a:prstClr>
                </a:solidFill>
                <a:effectLst/>
                <a:uLnTx/>
                <a:uFillTx/>
                <a:latin typeface="Arial"/>
                <a:ea typeface="+mn-ea"/>
                <a:cs typeface="Segoe UI" pitchFamily="34" charset="0"/>
              </a:rPr>
              <a:t>High availability, DR, backup</a:t>
            </a:r>
          </a:p>
        </p:txBody>
      </p:sp>
      <p:sp>
        <p:nvSpPr>
          <p:cNvPr id="21" name="Rectangle 20">
            <a:extLst>
              <a:ext uri="{FF2B5EF4-FFF2-40B4-BE49-F238E27FC236}">
                <a16:creationId xmlns:a16="http://schemas.microsoft.com/office/drawing/2014/main" id="{C854D474-4DD6-DE08-6496-34B7385812A1}"/>
              </a:ext>
            </a:extLst>
          </p:cNvPr>
          <p:cNvSpPr/>
          <p:nvPr/>
        </p:nvSpPr>
        <p:spPr>
          <a:xfrm>
            <a:off x="6884981" y="4301135"/>
            <a:ext cx="2375675" cy="303481"/>
          </a:xfrm>
          <a:prstGeom prst="rect">
            <a:avLst/>
          </a:prstGeom>
        </p:spPr>
        <p:txBody>
          <a:bodyPr wrap="none" lIns="89642" rIns="89642">
            <a:spAutoFit/>
          </a:bodyPr>
          <a:lstStyle/>
          <a:p>
            <a:pPr marL="0" marR="0" lvl="0" indent="0" algn="l" defTabSz="914314" rtl="0" eaLnBrk="1" fontAlgn="auto" latinLnBrk="0" hangingPunct="1">
              <a:lnSpc>
                <a:spcPct val="100000"/>
              </a:lnSpc>
              <a:spcBef>
                <a:spcPts val="0"/>
              </a:spcBef>
              <a:spcAft>
                <a:spcPts val="0"/>
              </a:spcAft>
              <a:buClrTx/>
              <a:buSzTx/>
              <a:buFontTx/>
              <a:buNone/>
              <a:tabLst/>
              <a:defRPr/>
            </a:pPr>
            <a:r>
              <a:rPr kumimoji="0" lang="en-US" sz="1372" b="0" i="0" u="none" strike="noStrike" kern="1200" cap="none" spc="0" normalizeH="0" baseline="0" noProof="0">
                <a:ln>
                  <a:noFill/>
                </a:ln>
                <a:solidFill>
                  <a:prstClr val="black">
                    <a:lumMod val="95000"/>
                  </a:prstClr>
                </a:solidFill>
                <a:effectLst/>
                <a:uLnTx/>
                <a:uFillTx/>
                <a:latin typeface="Arial"/>
                <a:ea typeface="+mn-ea"/>
                <a:cs typeface="Segoe UI" pitchFamily="34" charset="0"/>
              </a:rPr>
              <a:t>High availability, DR, backup</a:t>
            </a:r>
          </a:p>
        </p:txBody>
      </p:sp>
      <p:sp>
        <p:nvSpPr>
          <p:cNvPr id="22" name="Rectangle 21">
            <a:extLst>
              <a:ext uri="{FF2B5EF4-FFF2-40B4-BE49-F238E27FC236}">
                <a16:creationId xmlns:a16="http://schemas.microsoft.com/office/drawing/2014/main" id="{CEFFACFA-317B-8414-AD64-9F0A9017B916}"/>
              </a:ext>
            </a:extLst>
          </p:cNvPr>
          <p:cNvSpPr/>
          <p:nvPr/>
        </p:nvSpPr>
        <p:spPr>
          <a:xfrm>
            <a:off x="6884981" y="4854292"/>
            <a:ext cx="1718583" cy="301727"/>
          </a:xfrm>
          <a:prstGeom prst="rect">
            <a:avLst/>
          </a:prstGeom>
        </p:spPr>
        <p:txBody>
          <a:bodyPr wrap="none" lIns="89642" rIns="89642">
            <a:spAutoFit/>
          </a:bodyPr>
          <a:lstStyle/>
          <a:p>
            <a:pPr marL="0" marR="0" lvl="0" indent="0" algn="l" defTabSz="914314" rtl="0" eaLnBrk="1" fontAlgn="auto" latinLnBrk="0" hangingPunct="1">
              <a:lnSpc>
                <a:spcPct val="100000"/>
              </a:lnSpc>
              <a:spcBef>
                <a:spcPts val="0"/>
              </a:spcBef>
              <a:spcAft>
                <a:spcPts val="0"/>
              </a:spcAft>
              <a:buClrTx/>
              <a:buSzTx/>
              <a:buFontTx/>
              <a:buNone/>
              <a:tabLst/>
              <a:defRPr/>
            </a:pPr>
            <a:r>
              <a:rPr kumimoji="0" lang="en-US" sz="1372" b="0" i="0" u="none" strike="noStrike" kern="1200" cap="none" spc="0" normalizeH="0" baseline="0" noProof="0" dirty="0">
                <a:ln>
                  <a:noFill/>
                </a:ln>
                <a:solidFill>
                  <a:prstClr val="black">
                    <a:lumMod val="95000"/>
                  </a:prstClr>
                </a:solidFill>
                <a:effectLst/>
                <a:uLnTx/>
                <a:uFillTx/>
                <a:latin typeface="Arial"/>
                <a:ea typeface="+mn-ea"/>
                <a:cs typeface="Segoe UI" pitchFamily="34" charset="0"/>
              </a:rPr>
              <a:t>High availability, DR</a:t>
            </a:r>
          </a:p>
        </p:txBody>
      </p:sp>
      <p:sp>
        <p:nvSpPr>
          <p:cNvPr id="23" name="Rectangle 22">
            <a:extLst>
              <a:ext uri="{FF2B5EF4-FFF2-40B4-BE49-F238E27FC236}">
                <a16:creationId xmlns:a16="http://schemas.microsoft.com/office/drawing/2014/main" id="{F396429C-B475-288A-5E31-AD3D8AF4DC23}"/>
              </a:ext>
            </a:extLst>
          </p:cNvPr>
          <p:cNvSpPr/>
          <p:nvPr/>
        </p:nvSpPr>
        <p:spPr>
          <a:xfrm>
            <a:off x="6884981" y="5404765"/>
            <a:ext cx="1718583" cy="301727"/>
          </a:xfrm>
          <a:prstGeom prst="rect">
            <a:avLst/>
          </a:prstGeom>
        </p:spPr>
        <p:txBody>
          <a:bodyPr wrap="none" lIns="89642" rIns="89642">
            <a:spAutoFit/>
          </a:bodyPr>
          <a:lstStyle/>
          <a:p>
            <a:pPr marL="0" marR="0" lvl="0" indent="0" algn="l" defTabSz="914314" rtl="0" eaLnBrk="1" fontAlgn="auto" latinLnBrk="0" hangingPunct="1">
              <a:lnSpc>
                <a:spcPct val="100000"/>
              </a:lnSpc>
              <a:spcBef>
                <a:spcPts val="0"/>
              </a:spcBef>
              <a:spcAft>
                <a:spcPts val="0"/>
              </a:spcAft>
              <a:buClrTx/>
              <a:buSzTx/>
              <a:buFontTx/>
              <a:buNone/>
              <a:tabLst/>
              <a:defRPr/>
            </a:pPr>
            <a:r>
              <a:rPr kumimoji="0" lang="en-US" sz="1372" b="0" i="0" u="none" strike="noStrike" kern="1200" cap="none" spc="0" normalizeH="0" baseline="0" noProof="0" dirty="0">
                <a:ln>
                  <a:noFill/>
                </a:ln>
                <a:solidFill>
                  <a:prstClr val="black">
                    <a:lumMod val="95000"/>
                  </a:prstClr>
                </a:solidFill>
                <a:effectLst/>
                <a:uLnTx/>
                <a:uFillTx/>
                <a:latin typeface="Arial"/>
                <a:ea typeface="+mn-ea"/>
                <a:cs typeface="Segoe UI" pitchFamily="34" charset="0"/>
              </a:rPr>
              <a:t>High availability, DR</a:t>
            </a:r>
          </a:p>
        </p:txBody>
      </p:sp>
    </p:spTree>
    <p:extLst>
      <p:ext uri="{BB962C8B-B14F-4D97-AF65-F5344CB8AC3E}">
        <p14:creationId xmlns:p14="http://schemas.microsoft.com/office/powerpoint/2010/main" val="21012616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750" fill="hold"/>
                                        <p:tgtEl>
                                          <p:spTgt spid="2"/>
                                        </p:tgtEl>
                                        <p:attrNameLst>
                                          <p:attrName>ppt_x</p:attrName>
                                        </p:attrNameLst>
                                      </p:cBhvr>
                                      <p:tavLst>
                                        <p:tav tm="0">
                                          <p:val>
                                            <p:strVal val="#ppt_x"/>
                                          </p:val>
                                        </p:tav>
                                        <p:tav tm="100000">
                                          <p:val>
                                            <p:strVal val="#ppt_x"/>
                                          </p:val>
                                        </p:tav>
                                      </p:tavLst>
                                    </p:anim>
                                    <p:anim calcmode="lin" valueType="num">
                                      <p:cBhvr additive="base">
                                        <p:cTn id="8" dur="75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25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750" fill="hold"/>
                                        <p:tgtEl>
                                          <p:spTgt spid="3"/>
                                        </p:tgtEl>
                                        <p:attrNameLst>
                                          <p:attrName>ppt_x</p:attrName>
                                        </p:attrNameLst>
                                      </p:cBhvr>
                                      <p:tavLst>
                                        <p:tav tm="0">
                                          <p:val>
                                            <p:strVal val="#ppt_x"/>
                                          </p:val>
                                        </p:tav>
                                        <p:tav tm="100000">
                                          <p:val>
                                            <p:strVal val="#ppt_x"/>
                                          </p:val>
                                        </p:tav>
                                      </p:tavLst>
                                    </p:anim>
                                    <p:anim calcmode="lin" valueType="num">
                                      <p:cBhvr additive="base">
                                        <p:cTn id="12" dur="750" fill="hold"/>
                                        <p:tgtEl>
                                          <p:spTgt spid="3"/>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750" fill="hold"/>
                                        <p:tgtEl>
                                          <p:spTgt spid="4"/>
                                        </p:tgtEl>
                                        <p:attrNameLst>
                                          <p:attrName>ppt_x</p:attrName>
                                        </p:attrNameLst>
                                      </p:cBhvr>
                                      <p:tavLst>
                                        <p:tav tm="0">
                                          <p:val>
                                            <p:strVal val="#ppt_x"/>
                                          </p:val>
                                        </p:tav>
                                        <p:tav tm="100000">
                                          <p:val>
                                            <p:strVal val="#ppt_x"/>
                                          </p:val>
                                        </p:tav>
                                      </p:tavLst>
                                    </p:anim>
                                    <p:anim calcmode="lin" valueType="num">
                                      <p:cBhvr additive="base">
                                        <p:cTn id="16" dur="750" fill="hold"/>
                                        <p:tgtEl>
                                          <p:spTgt spid="4"/>
                                        </p:tgtEl>
                                        <p:attrNameLst>
                                          <p:attrName>ppt_y</p:attrName>
                                        </p:attrNameLst>
                                      </p:cBhvr>
                                      <p:tavLst>
                                        <p:tav tm="0">
                                          <p:val>
                                            <p:strVal val="1+#ppt_h/2"/>
                                          </p:val>
                                        </p:tav>
                                        <p:tav tm="100000">
                                          <p:val>
                                            <p:strVal val="#ppt_y"/>
                                          </p:val>
                                        </p:tav>
                                      </p:tavLst>
                                    </p:anim>
                                  </p:childTnLst>
                                </p:cTn>
                              </p:par>
                              <p:par>
                                <p:cTn id="17" presetID="2" presetClass="entr" presetSubtype="2" decel="100000" fill="hold" grpId="0" nodeType="withEffect">
                                  <p:stCondLst>
                                    <p:cond delay="25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750" fill="hold"/>
                                        <p:tgtEl>
                                          <p:spTgt spid="11"/>
                                        </p:tgtEl>
                                        <p:attrNameLst>
                                          <p:attrName>ppt_x</p:attrName>
                                        </p:attrNameLst>
                                      </p:cBhvr>
                                      <p:tavLst>
                                        <p:tav tm="0">
                                          <p:val>
                                            <p:strVal val="1+#ppt_w/2"/>
                                          </p:val>
                                        </p:tav>
                                        <p:tav tm="100000">
                                          <p:val>
                                            <p:strVal val="#ppt_x"/>
                                          </p:val>
                                        </p:tav>
                                      </p:tavLst>
                                    </p:anim>
                                    <p:anim calcmode="lin" valueType="num">
                                      <p:cBhvr additive="base">
                                        <p:cTn id="20" dur="750" fill="hold"/>
                                        <p:tgtEl>
                                          <p:spTgt spid="11"/>
                                        </p:tgtEl>
                                        <p:attrNameLst>
                                          <p:attrName>ppt_y</p:attrName>
                                        </p:attrNameLst>
                                      </p:cBhvr>
                                      <p:tavLst>
                                        <p:tav tm="0">
                                          <p:val>
                                            <p:strVal val="#ppt_y"/>
                                          </p:val>
                                        </p:tav>
                                        <p:tav tm="100000">
                                          <p:val>
                                            <p:strVal val="#ppt_y"/>
                                          </p:val>
                                        </p:tav>
                                      </p:tavLst>
                                    </p:anim>
                                  </p:childTnLst>
                                </p:cTn>
                              </p:par>
                              <p:par>
                                <p:cTn id="21" presetID="2" presetClass="entr" presetSubtype="2" decel="100000" fill="hold" grpId="0" nodeType="withEffect">
                                  <p:stCondLst>
                                    <p:cond delay="250"/>
                                  </p:stCondLst>
                                  <p:childTnLst>
                                    <p:set>
                                      <p:cBhvr>
                                        <p:cTn id="22" dur="1" fill="hold">
                                          <p:stCondLst>
                                            <p:cond delay="0"/>
                                          </p:stCondLst>
                                        </p:cTn>
                                        <p:tgtEl>
                                          <p:spTgt spid="18"/>
                                        </p:tgtEl>
                                        <p:attrNameLst>
                                          <p:attrName>style.visibility</p:attrName>
                                        </p:attrNameLst>
                                      </p:cBhvr>
                                      <p:to>
                                        <p:strVal val="visible"/>
                                      </p:to>
                                    </p:set>
                                    <p:anim calcmode="lin" valueType="num">
                                      <p:cBhvr additive="base">
                                        <p:cTn id="23" dur="750" fill="hold"/>
                                        <p:tgtEl>
                                          <p:spTgt spid="18"/>
                                        </p:tgtEl>
                                        <p:attrNameLst>
                                          <p:attrName>ppt_x</p:attrName>
                                        </p:attrNameLst>
                                      </p:cBhvr>
                                      <p:tavLst>
                                        <p:tav tm="0">
                                          <p:val>
                                            <p:strVal val="1+#ppt_w/2"/>
                                          </p:val>
                                        </p:tav>
                                        <p:tav tm="100000">
                                          <p:val>
                                            <p:strVal val="#ppt_x"/>
                                          </p:val>
                                        </p:tav>
                                      </p:tavLst>
                                    </p:anim>
                                    <p:anim calcmode="lin" valueType="num">
                                      <p:cBhvr additive="base">
                                        <p:cTn id="24" dur="750" fill="hold"/>
                                        <p:tgtEl>
                                          <p:spTgt spid="18"/>
                                        </p:tgtEl>
                                        <p:attrNameLst>
                                          <p:attrName>ppt_y</p:attrName>
                                        </p:attrNameLst>
                                      </p:cBhvr>
                                      <p:tavLst>
                                        <p:tav tm="0">
                                          <p:val>
                                            <p:strVal val="#ppt_y"/>
                                          </p:val>
                                        </p:tav>
                                        <p:tav tm="100000">
                                          <p:val>
                                            <p:strVal val="#ppt_y"/>
                                          </p:val>
                                        </p:tav>
                                      </p:tavLst>
                                    </p:anim>
                                  </p:childTnLst>
                                </p:cTn>
                              </p:par>
                              <p:par>
                                <p:cTn id="25" presetID="2" presetClass="entr" presetSubtype="2" decel="100000" fill="hold" grpId="0" nodeType="withEffect">
                                  <p:stCondLst>
                                    <p:cond delay="500"/>
                                  </p:stCondLst>
                                  <p:childTnLst>
                                    <p:set>
                                      <p:cBhvr>
                                        <p:cTn id="26" dur="1" fill="hold">
                                          <p:stCondLst>
                                            <p:cond delay="0"/>
                                          </p:stCondLst>
                                        </p:cTn>
                                        <p:tgtEl>
                                          <p:spTgt spid="10"/>
                                        </p:tgtEl>
                                        <p:attrNameLst>
                                          <p:attrName>style.visibility</p:attrName>
                                        </p:attrNameLst>
                                      </p:cBhvr>
                                      <p:to>
                                        <p:strVal val="visible"/>
                                      </p:to>
                                    </p:set>
                                    <p:anim calcmode="lin" valueType="num">
                                      <p:cBhvr additive="base">
                                        <p:cTn id="27" dur="750" fill="hold"/>
                                        <p:tgtEl>
                                          <p:spTgt spid="10"/>
                                        </p:tgtEl>
                                        <p:attrNameLst>
                                          <p:attrName>ppt_x</p:attrName>
                                        </p:attrNameLst>
                                      </p:cBhvr>
                                      <p:tavLst>
                                        <p:tav tm="0">
                                          <p:val>
                                            <p:strVal val="1+#ppt_w/2"/>
                                          </p:val>
                                        </p:tav>
                                        <p:tav tm="100000">
                                          <p:val>
                                            <p:strVal val="#ppt_x"/>
                                          </p:val>
                                        </p:tav>
                                      </p:tavLst>
                                    </p:anim>
                                    <p:anim calcmode="lin" valueType="num">
                                      <p:cBhvr additive="base">
                                        <p:cTn id="28" dur="750" fill="hold"/>
                                        <p:tgtEl>
                                          <p:spTgt spid="10"/>
                                        </p:tgtEl>
                                        <p:attrNameLst>
                                          <p:attrName>ppt_y</p:attrName>
                                        </p:attrNameLst>
                                      </p:cBhvr>
                                      <p:tavLst>
                                        <p:tav tm="0">
                                          <p:val>
                                            <p:strVal val="#ppt_y"/>
                                          </p:val>
                                        </p:tav>
                                        <p:tav tm="100000">
                                          <p:val>
                                            <p:strVal val="#ppt_y"/>
                                          </p:val>
                                        </p:tav>
                                      </p:tavLst>
                                    </p:anim>
                                  </p:childTnLst>
                                </p:cTn>
                              </p:par>
                              <p:par>
                                <p:cTn id="29" presetID="2" presetClass="entr" presetSubtype="2" decel="100000" fill="hold" grpId="0" nodeType="withEffect">
                                  <p:stCondLst>
                                    <p:cond delay="500"/>
                                  </p:stCondLst>
                                  <p:childTnLst>
                                    <p:set>
                                      <p:cBhvr>
                                        <p:cTn id="30" dur="1" fill="hold">
                                          <p:stCondLst>
                                            <p:cond delay="0"/>
                                          </p:stCondLst>
                                        </p:cTn>
                                        <p:tgtEl>
                                          <p:spTgt spid="19"/>
                                        </p:tgtEl>
                                        <p:attrNameLst>
                                          <p:attrName>style.visibility</p:attrName>
                                        </p:attrNameLst>
                                      </p:cBhvr>
                                      <p:to>
                                        <p:strVal val="visible"/>
                                      </p:to>
                                    </p:set>
                                    <p:anim calcmode="lin" valueType="num">
                                      <p:cBhvr additive="base">
                                        <p:cTn id="31" dur="750" fill="hold"/>
                                        <p:tgtEl>
                                          <p:spTgt spid="19"/>
                                        </p:tgtEl>
                                        <p:attrNameLst>
                                          <p:attrName>ppt_x</p:attrName>
                                        </p:attrNameLst>
                                      </p:cBhvr>
                                      <p:tavLst>
                                        <p:tav tm="0">
                                          <p:val>
                                            <p:strVal val="1+#ppt_w/2"/>
                                          </p:val>
                                        </p:tav>
                                        <p:tav tm="100000">
                                          <p:val>
                                            <p:strVal val="#ppt_x"/>
                                          </p:val>
                                        </p:tav>
                                      </p:tavLst>
                                    </p:anim>
                                    <p:anim calcmode="lin" valueType="num">
                                      <p:cBhvr additive="base">
                                        <p:cTn id="32" dur="750" fill="hold"/>
                                        <p:tgtEl>
                                          <p:spTgt spid="19"/>
                                        </p:tgtEl>
                                        <p:attrNameLst>
                                          <p:attrName>ppt_y</p:attrName>
                                        </p:attrNameLst>
                                      </p:cBhvr>
                                      <p:tavLst>
                                        <p:tav tm="0">
                                          <p:val>
                                            <p:strVal val="#ppt_y"/>
                                          </p:val>
                                        </p:tav>
                                        <p:tav tm="100000">
                                          <p:val>
                                            <p:strVal val="#ppt_y"/>
                                          </p:val>
                                        </p:tav>
                                      </p:tavLst>
                                    </p:anim>
                                  </p:childTnLst>
                                </p:cTn>
                              </p:par>
                              <p:par>
                                <p:cTn id="33" presetID="2" presetClass="entr" presetSubtype="2" decel="100000" fill="hold" grpId="0" nodeType="withEffect">
                                  <p:stCondLst>
                                    <p:cond delay="750"/>
                                  </p:stCondLst>
                                  <p:childTnLst>
                                    <p:set>
                                      <p:cBhvr>
                                        <p:cTn id="34" dur="1" fill="hold">
                                          <p:stCondLst>
                                            <p:cond delay="0"/>
                                          </p:stCondLst>
                                        </p:cTn>
                                        <p:tgtEl>
                                          <p:spTgt spid="9"/>
                                        </p:tgtEl>
                                        <p:attrNameLst>
                                          <p:attrName>style.visibility</p:attrName>
                                        </p:attrNameLst>
                                      </p:cBhvr>
                                      <p:to>
                                        <p:strVal val="visible"/>
                                      </p:to>
                                    </p:set>
                                    <p:anim calcmode="lin" valueType="num">
                                      <p:cBhvr additive="base">
                                        <p:cTn id="35" dur="750" fill="hold"/>
                                        <p:tgtEl>
                                          <p:spTgt spid="9"/>
                                        </p:tgtEl>
                                        <p:attrNameLst>
                                          <p:attrName>ppt_x</p:attrName>
                                        </p:attrNameLst>
                                      </p:cBhvr>
                                      <p:tavLst>
                                        <p:tav tm="0">
                                          <p:val>
                                            <p:strVal val="1+#ppt_w/2"/>
                                          </p:val>
                                        </p:tav>
                                        <p:tav tm="100000">
                                          <p:val>
                                            <p:strVal val="#ppt_x"/>
                                          </p:val>
                                        </p:tav>
                                      </p:tavLst>
                                    </p:anim>
                                    <p:anim calcmode="lin" valueType="num">
                                      <p:cBhvr additive="base">
                                        <p:cTn id="36" dur="750" fill="hold"/>
                                        <p:tgtEl>
                                          <p:spTgt spid="9"/>
                                        </p:tgtEl>
                                        <p:attrNameLst>
                                          <p:attrName>ppt_y</p:attrName>
                                        </p:attrNameLst>
                                      </p:cBhvr>
                                      <p:tavLst>
                                        <p:tav tm="0">
                                          <p:val>
                                            <p:strVal val="#ppt_y"/>
                                          </p:val>
                                        </p:tav>
                                        <p:tav tm="100000">
                                          <p:val>
                                            <p:strVal val="#ppt_y"/>
                                          </p:val>
                                        </p:tav>
                                      </p:tavLst>
                                    </p:anim>
                                  </p:childTnLst>
                                </p:cTn>
                              </p:par>
                              <p:par>
                                <p:cTn id="37" presetID="2" presetClass="entr" presetSubtype="2" decel="100000" fill="hold" grpId="0" nodeType="withEffect">
                                  <p:stCondLst>
                                    <p:cond delay="750"/>
                                  </p:stCondLst>
                                  <p:childTnLst>
                                    <p:set>
                                      <p:cBhvr>
                                        <p:cTn id="38" dur="1" fill="hold">
                                          <p:stCondLst>
                                            <p:cond delay="0"/>
                                          </p:stCondLst>
                                        </p:cTn>
                                        <p:tgtEl>
                                          <p:spTgt spid="20"/>
                                        </p:tgtEl>
                                        <p:attrNameLst>
                                          <p:attrName>style.visibility</p:attrName>
                                        </p:attrNameLst>
                                      </p:cBhvr>
                                      <p:to>
                                        <p:strVal val="visible"/>
                                      </p:to>
                                    </p:set>
                                    <p:anim calcmode="lin" valueType="num">
                                      <p:cBhvr additive="base">
                                        <p:cTn id="39" dur="750" fill="hold"/>
                                        <p:tgtEl>
                                          <p:spTgt spid="20"/>
                                        </p:tgtEl>
                                        <p:attrNameLst>
                                          <p:attrName>ppt_x</p:attrName>
                                        </p:attrNameLst>
                                      </p:cBhvr>
                                      <p:tavLst>
                                        <p:tav tm="0">
                                          <p:val>
                                            <p:strVal val="1+#ppt_w/2"/>
                                          </p:val>
                                        </p:tav>
                                        <p:tav tm="100000">
                                          <p:val>
                                            <p:strVal val="#ppt_x"/>
                                          </p:val>
                                        </p:tav>
                                      </p:tavLst>
                                    </p:anim>
                                    <p:anim calcmode="lin" valueType="num">
                                      <p:cBhvr additive="base">
                                        <p:cTn id="40" dur="750" fill="hold"/>
                                        <p:tgtEl>
                                          <p:spTgt spid="20"/>
                                        </p:tgtEl>
                                        <p:attrNameLst>
                                          <p:attrName>ppt_y</p:attrName>
                                        </p:attrNameLst>
                                      </p:cBhvr>
                                      <p:tavLst>
                                        <p:tav tm="0">
                                          <p:val>
                                            <p:strVal val="#ppt_y"/>
                                          </p:val>
                                        </p:tav>
                                        <p:tav tm="100000">
                                          <p:val>
                                            <p:strVal val="#ppt_y"/>
                                          </p:val>
                                        </p:tav>
                                      </p:tavLst>
                                    </p:anim>
                                  </p:childTnLst>
                                </p:cTn>
                              </p:par>
                              <p:par>
                                <p:cTn id="41" presetID="2" presetClass="entr" presetSubtype="2" decel="100000" fill="hold" grpId="0" nodeType="withEffect">
                                  <p:stCondLst>
                                    <p:cond delay="1000"/>
                                  </p:stCondLst>
                                  <p:childTnLst>
                                    <p:set>
                                      <p:cBhvr>
                                        <p:cTn id="42" dur="1" fill="hold">
                                          <p:stCondLst>
                                            <p:cond delay="0"/>
                                          </p:stCondLst>
                                        </p:cTn>
                                        <p:tgtEl>
                                          <p:spTgt spid="8"/>
                                        </p:tgtEl>
                                        <p:attrNameLst>
                                          <p:attrName>style.visibility</p:attrName>
                                        </p:attrNameLst>
                                      </p:cBhvr>
                                      <p:to>
                                        <p:strVal val="visible"/>
                                      </p:to>
                                    </p:set>
                                    <p:anim calcmode="lin" valueType="num">
                                      <p:cBhvr additive="base">
                                        <p:cTn id="43" dur="750" fill="hold"/>
                                        <p:tgtEl>
                                          <p:spTgt spid="8"/>
                                        </p:tgtEl>
                                        <p:attrNameLst>
                                          <p:attrName>ppt_x</p:attrName>
                                        </p:attrNameLst>
                                      </p:cBhvr>
                                      <p:tavLst>
                                        <p:tav tm="0">
                                          <p:val>
                                            <p:strVal val="1+#ppt_w/2"/>
                                          </p:val>
                                        </p:tav>
                                        <p:tav tm="100000">
                                          <p:val>
                                            <p:strVal val="#ppt_x"/>
                                          </p:val>
                                        </p:tav>
                                      </p:tavLst>
                                    </p:anim>
                                    <p:anim calcmode="lin" valueType="num">
                                      <p:cBhvr additive="base">
                                        <p:cTn id="44" dur="750" fill="hold"/>
                                        <p:tgtEl>
                                          <p:spTgt spid="8"/>
                                        </p:tgtEl>
                                        <p:attrNameLst>
                                          <p:attrName>ppt_y</p:attrName>
                                        </p:attrNameLst>
                                      </p:cBhvr>
                                      <p:tavLst>
                                        <p:tav tm="0">
                                          <p:val>
                                            <p:strVal val="#ppt_y"/>
                                          </p:val>
                                        </p:tav>
                                        <p:tav tm="100000">
                                          <p:val>
                                            <p:strVal val="#ppt_y"/>
                                          </p:val>
                                        </p:tav>
                                      </p:tavLst>
                                    </p:anim>
                                  </p:childTnLst>
                                </p:cTn>
                              </p:par>
                              <p:par>
                                <p:cTn id="45" presetID="2" presetClass="entr" presetSubtype="2" decel="100000" fill="hold" grpId="0" nodeType="withEffect">
                                  <p:stCondLst>
                                    <p:cond delay="1000"/>
                                  </p:stCondLst>
                                  <p:childTnLst>
                                    <p:set>
                                      <p:cBhvr>
                                        <p:cTn id="46" dur="1" fill="hold">
                                          <p:stCondLst>
                                            <p:cond delay="0"/>
                                          </p:stCondLst>
                                        </p:cTn>
                                        <p:tgtEl>
                                          <p:spTgt spid="21"/>
                                        </p:tgtEl>
                                        <p:attrNameLst>
                                          <p:attrName>style.visibility</p:attrName>
                                        </p:attrNameLst>
                                      </p:cBhvr>
                                      <p:to>
                                        <p:strVal val="visible"/>
                                      </p:to>
                                    </p:set>
                                    <p:anim calcmode="lin" valueType="num">
                                      <p:cBhvr additive="base">
                                        <p:cTn id="47" dur="750" fill="hold"/>
                                        <p:tgtEl>
                                          <p:spTgt spid="21"/>
                                        </p:tgtEl>
                                        <p:attrNameLst>
                                          <p:attrName>ppt_x</p:attrName>
                                        </p:attrNameLst>
                                      </p:cBhvr>
                                      <p:tavLst>
                                        <p:tav tm="0">
                                          <p:val>
                                            <p:strVal val="1+#ppt_w/2"/>
                                          </p:val>
                                        </p:tav>
                                        <p:tav tm="100000">
                                          <p:val>
                                            <p:strVal val="#ppt_x"/>
                                          </p:val>
                                        </p:tav>
                                      </p:tavLst>
                                    </p:anim>
                                    <p:anim calcmode="lin" valueType="num">
                                      <p:cBhvr additive="base">
                                        <p:cTn id="48" dur="750" fill="hold"/>
                                        <p:tgtEl>
                                          <p:spTgt spid="21"/>
                                        </p:tgtEl>
                                        <p:attrNameLst>
                                          <p:attrName>ppt_y</p:attrName>
                                        </p:attrNameLst>
                                      </p:cBhvr>
                                      <p:tavLst>
                                        <p:tav tm="0">
                                          <p:val>
                                            <p:strVal val="#ppt_y"/>
                                          </p:val>
                                        </p:tav>
                                        <p:tav tm="100000">
                                          <p:val>
                                            <p:strVal val="#ppt_y"/>
                                          </p:val>
                                        </p:tav>
                                      </p:tavLst>
                                    </p:anim>
                                  </p:childTnLst>
                                </p:cTn>
                              </p:par>
                              <p:par>
                                <p:cTn id="49" presetID="2" presetClass="entr" presetSubtype="2" decel="100000" fill="hold" grpId="0" nodeType="withEffect">
                                  <p:stCondLst>
                                    <p:cond delay="1250"/>
                                  </p:stCondLst>
                                  <p:childTnLst>
                                    <p:set>
                                      <p:cBhvr>
                                        <p:cTn id="50" dur="1" fill="hold">
                                          <p:stCondLst>
                                            <p:cond delay="0"/>
                                          </p:stCondLst>
                                        </p:cTn>
                                        <p:tgtEl>
                                          <p:spTgt spid="6"/>
                                        </p:tgtEl>
                                        <p:attrNameLst>
                                          <p:attrName>style.visibility</p:attrName>
                                        </p:attrNameLst>
                                      </p:cBhvr>
                                      <p:to>
                                        <p:strVal val="visible"/>
                                      </p:to>
                                    </p:set>
                                    <p:anim calcmode="lin" valueType="num">
                                      <p:cBhvr additive="base">
                                        <p:cTn id="51" dur="750" fill="hold"/>
                                        <p:tgtEl>
                                          <p:spTgt spid="6"/>
                                        </p:tgtEl>
                                        <p:attrNameLst>
                                          <p:attrName>ppt_x</p:attrName>
                                        </p:attrNameLst>
                                      </p:cBhvr>
                                      <p:tavLst>
                                        <p:tav tm="0">
                                          <p:val>
                                            <p:strVal val="1+#ppt_w/2"/>
                                          </p:val>
                                        </p:tav>
                                        <p:tav tm="100000">
                                          <p:val>
                                            <p:strVal val="#ppt_x"/>
                                          </p:val>
                                        </p:tav>
                                      </p:tavLst>
                                    </p:anim>
                                    <p:anim calcmode="lin" valueType="num">
                                      <p:cBhvr additive="base">
                                        <p:cTn id="52" dur="750" fill="hold"/>
                                        <p:tgtEl>
                                          <p:spTgt spid="6"/>
                                        </p:tgtEl>
                                        <p:attrNameLst>
                                          <p:attrName>ppt_y</p:attrName>
                                        </p:attrNameLst>
                                      </p:cBhvr>
                                      <p:tavLst>
                                        <p:tav tm="0">
                                          <p:val>
                                            <p:strVal val="#ppt_y"/>
                                          </p:val>
                                        </p:tav>
                                        <p:tav tm="100000">
                                          <p:val>
                                            <p:strVal val="#ppt_y"/>
                                          </p:val>
                                        </p:tav>
                                      </p:tavLst>
                                    </p:anim>
                                  </p:childTnLst>
                                </p:cTn>
                              </p:par>
                              <p:par>
                                <p:cTn id="53" presetID="2" presetClass="entr" presetSubtype="2" decel="100000" fill="hold" grpId="0" nodeType="withEffect">
                                  <p:stCondLst>
                                    <p:cond delay="1250"/>
                                  </p:stCondLst>
                                  <p:childTnLst>
                                    <p:set>
                                      <p:cBhvr>
                                        <p:cTn id="54" dur="1" fill="hold">
                                          <p:stCondLst>
                                            <p:cond delay="0"/>
                                          </p:stCondLst>
                                        </p:cTn>
                                        <p:tgtEl>
                                          <p:spTgt spid="22"/>
                                        </p:tgtEl>
                                        <p:attrNameLst>
                                          <p:attrName>style.visibility</p:attrName>
                                        </p:attrNameLst>
                                      </p:cBhvr>
                                      <p:to>
                                        <p:strVal val="visible"/>
                                      </p:to>
                                    </p:set>
                                    <p:anim calcmode="lin" valueType="num">
                                      <p:cBhvr additive="base">
                                        <p:cTn id="55" dur="750" fill="hold"/>
                                        <p:tgtEl>
                                          <p:spTgt spid="22"/>
                                        </p:tgtEl>
                                        <p:attrNameLst>
                                          <p:attrName>ppt_x</p:attrName>
                                        </p:attrNameLst>
                                      </p:cBhvr>
                                      <p:tavLst>
                                        <p:tav tm="0">
                                          <p:val>
                                            <p:strVal val="1+#ppt_w/2"/>
                                          </p:val>
                                        </p:tav>
                                        <p:tav tm="100000">
                                          <p:val>
                                            <p:strVal val="#ppt_x"/>
                                          </p:val>
                                        </p:tav>
                                      </p:tavLst>
                                    </p:anim>
                                    <p:anim calcmode="lin" valueType="num">
                                      <p:cBhvr additive="base">
                                        <p:cTn id="56" dur="750" fill="hold"/>
                                        <p:tgtEl>
                                          <p:spTgt spid="22"/>
                                        </p:tgtEl>
                                        <p:attrNameLst>
                                          <p:attrName>ppt_y</p:attrName>
                                        </p:attrNameLst>
                                      </p:cBhvr>
                                      <p:tavLst>
                                        <p:tav tm="0">
                                          <p:val>
                                            <p:strVal val="#ppt_y"/>
                                          </p:val>
                                        </p:tav>
                                        <p:tav tm="100000">
                                          <p:val>
                                            <p:strVal val="#ppt_y"/>
                                          </p:val>
                                        </p:tav>
                                      </p:tavLst>
                                    </p:anim>
                                  </p:childTnLst>
                                </p:cTn>
                              </p:par>
                              <p:par>
                                <p:cTn id="57" presetID="2" presetClass="entr" presetSubtype="2" decel="100000" fill="hold" grpId="0" nodeType="withEffect">
                                  <p:stCondLst>
                                    <p:cond delay="1500"/>
                                  </p:stCondLst>
                                  <p:childTnLst>
                                    <p:set>
                                      <p:cBhvr>
                                        <p:cTn id="58" dur="1" fill="hold">
                                          <p:stCondLst>
                                            <p:cond delay="0"/>
                                          </p:stCondLst>
                                        </p:cTn>
                                        <p:tgtEl>
                                          <p:spTgt spid="5"/>
                                        </p:tgtEl>
                                        <p:attrNameLst>
                                          <p:attrName>style.visibility</p:attrName>
                                        </p:attrNameLst>
                                      </p:cBhvr>
                                      <p:to>
                                        <p:strVal val="visible"/>
                                      </p:to>
                                    </p:set>
                                    <p:anim calcmode="lin" valueType="num">
                                      <p:cBhvr additive="base">
                                        <p:cTn id="59" dur="750" fill="hold"/>
                                        <p:tgtEl>
                                          <p:spTgt spid="5"/>
                                        </p:tgtEl>
                                        <p:attrNameLst>
                                          <p:attrName>ppt_x</p:attrName>
                                        </p:attrNameLst>
                                      </p:cBhvr>
                                      <p:tavLst>
                                        <p:tav tm="0">
                                          <p:val>
                                            <p:strVal val="1+#ppt_w/2"/>
                                          </p:val>
                                        </p:tav>
                                        <p:tav tm="100000">
                                          <p:val>
                                            <p:strVal val="#ppt_x"/>
                                          </p:val>
                                        </p:tav>
                                      </p:tavLst>
                                    </p:anim>
                                    <p:anim calcmode="lin" valueType="num">
                                      <p:cBhvr additive="base">
                                        <p:cTn id="60" dur="750" fill="hold"/>
                                        <p:tgtEl>
                                          <p:spTgt spid="5"/>
                                        </p:tgtEl>
                                        <p:attrNameLst>
                                          <p:attrName>ppt_y</p:attrName>
                                        </p:attrNameLst>
                                      </p:cBhvr>
                                      <p:tavLst>
                                        <p:tav tm="0">
                                          <p:val>
                                            <p:strVal val="#ppt_y"/>
                                          </p:val>
                                        </p:tav>
                                        <p:tav tm="100000">
                                          <p:val>
                                            <p:strVal val="#ppt_y"/>
                                          </p:val>
                                        </p:tav>
                                      </p:tavLst>
                                    </p:anim>
                                  </p:childTnLst>
                                </p:cTn>
                              </p:par>
                              <p:par>
                                <p:cTn id="61" presetID="2" presetClass="entr" presetSubtype="2" decel="100000" fill="hold" grpId="0" nodeType="withEffect">
                                  <p:stCondLst>
                                    <p:cond delay="1500"/>
                                  </p:stCondLst>
                                  <p:childTnLst>
                                    <p:set>
                                      <p:cBhvr>
                                        <p:cTn id="62" dur="1" fill="hold">
                                          <p:stCondLst>
                                            <p:cond delay="0"/>
                                          </p:stCondLst>
                                        </p:cTn>
                                        <p:tgtEl>
                                          <p:spTgt spid="23"/>
                                        </p:tgtEl>
                                        <p:attrNameLst>
                                          <p:attrName>style.visibility</p:attrName>
                                        </p:attrNameLst>
                                      </p:cBhvr>
                                      <p:to>
                                        <p:strVal val="visible"/>
                                      </p:to>
                                    </p:set>
                                    <p:anim calcmode="lin" valueType="num">
                                      <p:cBhvr additive="base">
                                        <p:cTn id="63" dur="750" fill="hold"/>
                                        <p:tgtEl>
                                          <p:spTgt spid="23"/>
                                        </p:tgtEl>
                                        <p:attrNameLst>
                                          <p:attrName>ppt_x</p:attrName>
                                        </p:attrNameLst>
                                      </p:cBhvr>
                                      <p:tavLst>
                                        <p:tav tm="0">
                                          <p:val>
                                            <p:strVal val="1+#ppt_w/2"/>
                                          </p:val>
                                        </p:tav>
                                        <p:tav tm="100000">
                                          <p:val>
                                            <p:strVal val="#ppt_x"/>
                                          </p:val>
                                        </p:tav>
                                      </p:tavLst>
                                    </p:anim>
                                    <p:anim calcmode="lin" valueType="num">
                                      <p:cBhvr additive="base">
                                        <p:cTn id="64" dur="750" fill="hold"/>
                                        <p:tgtEl>
                                          <p:spTgt spid="23"/>
                                        </p:tgtEl>
                                        <p:attrNameLst>
                                          <p:attrName>ppt_y</p:attrName>
                                        </p:attrNameLst>
                                      </p:cBhvr>
                                      <p:tavLst>
                                        <p:tav tm="0">
                                          <p:val>
                                            <p:strVal val="#ppt_y"/>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22" presetClass="entr" presetSubtype="1" fill="hold" nodeType="clickEffect">
                                  <p:stCondLst>
                                    <p:cond delay="0"/>
                                  </p:stCondLst>
                                  <p:childTnLst>
                                    <p:set>
                                      <p:cBhvr>
                                        <p:cTn id="68" dur="1" fill="hold">
                                          <p:stCondLst>
                                            <p:cond delay="0"/>
                                          </p:stCondLst>
                                        </p:cTn>
                                        <p:tgtEl>
                                          <p:spTgt spid="12"/>
                                        </p:tgtEl>
                                        <p:attrNameLst>
                                          <p:attrName>style.visibility</p:attrName>
                                        </p:attrNameLst>
                                      </p:cBhvr>
                                      <p:to>
                                        <p:strVal val="visible"/>
                                      </p:to>
                                    </p:set>
                                    <p:animEffect transition="in" filter="wipe(up)">
                                      <p:cBhvr>
                                        <p:cTn id="69" dur="1000"/>
                                        <p:tgtEl>
                                          <p:spTgt spid="12"/>
                                        </p:tgtEl>
                                      </p:cBhvr>
                                    </p:animEffect>
                                  </p:childTnLst>
                                </p:cTn>
                              </p:par>
                            </p:childTnLst>
                          </p:cTn>
                        </p:par>
                      </p:childTnLst>
                    </p:cTn>
                  </p:par>
                  <p:par>
                    <p:cTn id="70" fill="hold">
                      <p:stCondLst>
                        <p:cond delay="indefinite"/>
                      </p:stCondLst>
                      <p:childTnLst>
                        <p:par>
                          <p:cTn id="71" fill="hold">
                            <p:stCondLst>
                              <p:cond delay="0"/>
                            </p:stCondLst>
                            <p:childTnLst>
                              <p:par>
                                <p:cTn id="72" presetID="22" presetClass="entr" presetSubtype="4" fill="hold" nodeType="clickEffect">
                                  <p:stCondLst>
                                    <p:cond delay="0"/>
                                  </p:stCondLst>
                                  <p:childTnLst>
                                    <p:set>
                                      <p:cBhvr>
                                        <p:cTn id="73" dur="1" fill="hold">
                                          <p:stCondLst>
                                            <p:cond delay="0"/>
                                          </p:stCondLst>
                                        </p:cTn>
                                        <p:tgtEl>
                                          <p:spTgt spid="15"/>
                                        </p:tgtEl>
                                        <p:attrNameLst>
                                          <p:attrName>style.visibility</p:attrName>
                                        </p:attrNameLst>
                                      </p:cBhvr>
                                      <p:to>
                                        <p:strVal val="visible"/>
                                      </p:to>
                                    </p:set>
                                    <p:animEffect transition="in" filter="wipe(down)">
                                      <p:cBhvr>
                                        <p:cTn id="74"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8" grpId="0" animBg="1"/>
      <p:bldP spid="9" grpId="0" animBg="1"/>
      <p:bldP spid="10" grpId="0" animBg="1"/>
      <p:bldP spid="11" grpId="0" animBg="1"/>
      <p:bldP spid="18" grpId="0"/>
      <p:bldP spid="19" grpId="0"/>
      <p:bldP spid="20" grpId="0"/>
      <p:bldP spid="21" grpId="0"/>
      <p:bldP spid="22" grpId="0"/>
      <p:bldP spid="23" grpId="0"/>
    </p:bldLst>
  </p:timing>
</p:sld>
</file>

<file path=ppt/theme/theme1.xml><?xml version="1.0" encoding="utf-8"?>
<a:theme xmlns:a="http://schemas.openxmlformats.org/drawingml/2006/main" name="General">
  <a:themeElements>
    <a:clrScheme name="Gassco_2019">
      <a:dk1>
        <a:sysClr val="windowText" lastClr="000000"/>
      </a:dk1>
      <a:lt1>
        <a:sysClr val="window" lastClr="FFFFFF"/>
      </a:lt1>
      <a:dk2>
        <a:srgbClr val="1F497D"/>
      </a:dk2>
      <a:lt2>
        <a:srgbClr val="EEECE1"/>
      </a:lt2>
      <a:accent1>
        <a:srgbClr val="00209A"/>
      </a:accent1>
      <a:accent2>
        <a:srgbClr val="B8FFE1"/>
      </a:accent2>
      <a:accent3>
        <a:srgbClr val="01921D"/>
      </a:accent3>
      <a:accent4>
        <a:srgbClr val="016100"/>
      </a:accent4>
      <a:accent5>
        <a:srgbClr val="CACED1"/>
      </a:accent5>
      <a:accent6>
        <a:srgbClr val="F7D2D7"/>
      </a:accent6>
      <a:hlink>
        <a:srgbClr val="00209A"/>
      </a:hlink>
      <a:folHlink>
        <a:srgbClr val="016100"/>
      </a:folHlink>
    </a:clrScheme>
    <a:fontScheme name="Gassco_2019">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ne pager-updated.pptx" id="{D279F443-5AD1-45DC-B454-141DC227EA5E}" vid="{F0D2003E-6E58-40E1-AAAC-4F8F14BB7475}"/>
    </a:ext>
  </a:extLst>
</a:theme>
</file>

<file path=ppt/theme/theme10.xml><?xml version="1.0" encoding="utf-8"?>
<a:theme xmlns:a="http://schemas.openxmlformats.org/drawingml/2006/main" name="1_General">
  <a:themeElements>
    <a:clrScheme name="Gassco_2019">
      <a:dk1>
        <a:sysClr val="windowText" lastClr="000000"/>
      </a:dk1>
      <a:lt1>
        <a:sysClr val="window" lastClr="FFFFFF"/>
      </a:lt1>
      <a:dk2>
        <a:srgbClr val="1F497D"/>
      </a:dk2>
      <a:lt2>
        <a:srgbClr val="EEECE1"/>
      </a:lt2>
      <a:accent1>
        <a:srgbClr val="00209A"/>
      </a:accent1>
      <a:accent2>
        <a:srgbClr val="B8FFE1"/>
      </a:accent2>
      <a:accent3>
        <a:srgbClr val="01921D"/>
      </a:accent3>
      <a:accent4>
        <a:srgbClr val="016100"/>
      </a:accent4>
      <a:accent5>
        <a:srgbClr val="CACED1"/>
      </a:accent5>
      <a:accent6>
        <a:srgbClr val="F7D2D7"/>
      </a:accent6>
      <a:hlink>
        <a:srgbClr val="00209A"/>
      </a:hlink>
      <a:folHlink>
        <a:srgbClr val="016100"/>
      </a:folHlink>
    </a:clrScheme>
    <a:fontScheme name="Gassco_2019">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ne pager-updated.pptx" id="{D279F443-5AD1-45DC-B454-141DC227EA5E}" vid="{F0D2003E-6E58-40E1-AAAC-4F8F14BB7475}"/>
    </a:ext>
  </a:extLst>
</a:theme>
</file>

<file path=ppt/theme/theme11.xml><?xml version="1.0" encoding="utf-8"?>
<a:theme xmlns:a="http://schemas.openxmlformats.org/drawingml/2006/main" name="Office-t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Office-t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RACK slides">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ne pager-updated.pptx" id="{D279F443-5AD1-45DC-B454-141DC227EA5E}" vid="{6A809848-3514-4210-8CE7-449CF89ED474}"/>
    </a:ext>
  </a:extLst>
</a:theme>
</file>

<file path=ppt/theme/theme3.xml><?xml version="1.0" encoding="utf-8"?>
<a:theme xmlns:a="http://schemas.openxmlformats.org/drawingml/2006/main" name="Black and white">
  <a:themeElements>
    <a:clrScheme name="Gassco_2019">
      <a:dk1>
        <a:sysClr val="windowText" lastClr="000000"/>
      </a:dk1>
      <a:lt1>
        <a:sysClr val="window" lastClr="FFFFFF"/>
      </a:lt1>
      <a:dk2>
        <a:srgbClr val="1F497D"/>
      </a:dk2>
      <a:lt2>
        <a:srgbClr val="EEECE1"/>
      </a:lt2>
      <a:accent1>
        <a:srgbClr val="00209A"/>
      </a:accent1>
      <a:accent2>
        <a:srgbClr val="4D63B8"/>
      </a:accent2>
      <a:accent3>
        <a:srgbClr val="9AA6D8"/>
      </a:accent3>
      <a:accent4>
        <a:srgbClr val="CCD2EC"/>
      </a:accent4>
      <a:accent5>
        <a:srgbClr val="A3B7FF"/>
      </a:accent5>
      <a:accent6>
        <a:srgbClr val="000C3A"/>
      </a:accent6>
      <a:hlink>
        <a:srgbClr val="00209A"/>
      </a:hlink>
      <a:folHlink>
        <a:srgbClr val="9BB0FF"/>
      </a:folHlink>
    </a:clrScheme>
    <a:fontScheme name="Gassco_2019">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ne pager-updated.pptx" id="{D279F443-5AD1-45DC-B454-141DC227EA5E}" vid="{BEE5E516-C72E-41C3-ADB1-186287FFE043}"/>
    </a:ext>
  </a:extLst>
</a:theme>
</file>

<file path=ppt/theme/theme4.xml><?xml version="1.0" encoding="utf-8"?>
<a:theme xmlns:a="http://schemas.openxmlformats.org/drawingml/2006/main" name="Green">
  <a:themeElements>
    <a:clrScheme name="Gassco_2019">
      <a:dk1>
        <a:sysClr val="windowText" lastClr="000000"/>
      </a:dk1>
      <a:lt1>
        <a:sysClr val="window" lastClr="FFFFFF"/>
      </a:lt1>
      <a:dk2>
        <a:srgbClr val="1F497D"/>
      </a:dk2>
      <a:lt2>
        <a:srgbClr val="EEECE1"/>
      </a:lt2>
      <a:accent1>
        <a:srgbClr val="00209A"/>
      </a:accent1>
      <a:accent2>
        <a:srgbClr val="4D63B8"/>
      </a:accent2>
      <a:accent3>
        <a:srgbClr val="9AA6D8"/>
      </a:accent3>
      <a:accent4>
        <a:srgbClr val="CCD2EC"/>
      </a:accent4>
      <a:accent5>
        <a:srgbClr val="A3B7FF"/>
      </a:accent5>
      <a:accent6>
        <a:srgbClr val="000C3A"/>
      </a:accent6>
      <a:hlink>
        <a:srgbClr val="00209A"/>
      </a:hlink>
      <a:folHlink>
        <a:srgbClr val="9BB0FF"/>
      </a:folHlink>
    </a:clrScheme>
    <a:fontScheme name="Gassco_2019">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ne pager-updated.pptx" id="{D279F443-5AD1-45DC-B454-141DC227EA5E}" vid="{9148133E-EB55-4946-BF11-38B224721EDE}"/>
    </a:ext>
  </a:extLst>
</a:theme>
</file>

<file path=ppt/theme/theme5.xml><?xml version="1.0" encoding="utf-8"?>
<a:theme xmlns:a="http://schemas.openxmlformats.org/drawingml/2006/main" name="Blue">
  <a:themeElements>
    <a:clrScheme name="Gassco_2019">
      <a:dk1>
        <a:sysClr val="windowText" lastClr="000000"/>
      </a:dk1>
      <a:lt1>
        <a:sysClr val="window" lastClr="FFFFFF"/>
      </a:lt1>
      <a:dk2>
        <a:srgbClr val="1F497D"/>
      </a:dk2>
      <a:lt2>
        <a:srgbClr val="EEECE1"/>
      </a:lt2>
      <a:accent1>
        <a:srgbClr val="00209A"/>
      </a:accent1>
      <a:accent2>
        <a:srgbClr val="4D63B8"/>
      </a:accent2>
      <a:accent3>
        <a:srgbClr val="9AA6D8"/>
      </a:accent3>
      <a:accent4>
        <a:srgbClr val="CCD2EC"/>
      </a:accent4>
      <a:accent5>
        <a:srgbClr val="A3B7FF"/>
      </a:accent5>
      <a:accent6>
        <a:srgbClr val="000C3A"/>
      </a:accent6>
      <a:hlink>
        <a:srgbClr val="00209A"/>
      </a:hlink>
      <a:folHlink>
        <a:srgbClr val="9BB0FF"/>
      </a:folHlink>
    </a:clrScheme>
    <a:fontScheme name="Gassco_2019">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ne pager-updated.pptx" id="{D279F443-5AD1-45DC-B454-141DC227EA5E}" vid="{4834595D-9FFD-41AC-825F-B4068FC8BF97}"/>
    </a:ext>
  </a:extLst>
</a:theme>
</file>

<file path=ppt/theme/theme6.xml><?xml version="1.0" encoding="utf-8"?>
<a:theme xmlns:a="http://schemas.openxmlformats.org/drawingml/2006/main" name="Red">
  <a:themeElements>
    <a:clrScheme name="Gassco_2019">
      <a:dk1>
        <a:sysClr val="windowText" lastClr="000000"/>
      </a:dk1>
      <a:lt1>
        <a:sysClr val="window" lastClr="FFFFFF"/>
      </a:lt1>
      <a:dk2>
        <a:srgbClr val="1F497D"/>
      </a:dk2>
      <a:lt2>
        <a:srgbClr val="EEECE1"/>
      </a:lt2>
      <a:accent1>
        <a:srgbClr val="00209A"/>
      </a:accent1>
      <a:accent2>
        <a:srgbClr val="4D63B8"/>
      </a:accent2>
      <a:accent3>
        <a:srgbClr val="9AA6D8"/>
      </a:accent3>
      <a:accent4>
        <a:srgbClr val="CCD2EC"/>
      </a:accent4>
      <a:accent5>
        <a:srgbClr val="A3B7FF"/>
      </a:accent5>
      <a:accent6>
        <a:srgbClr val="000C3A"/>
      </a:accent6>
      <a:hlink>
        <a:srgbClr val="00209A"/>
      </a:hlink>
      <a:folHlink>
        <a:srgbClr val="9BB0FF"/>
      </a:folHlink>
    </a:clrScheme>
    <a:fontScheme name="Gassco_2019">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ne pager-updated.pptx" id="{D279F443-5AD1-45DC-B454-141DC227EA5E}" vid="{AAD27D6D-9294-461E-AACA-2D119811D7A7}"/>
    </a:ext>
  </a:extLst>
</a:theme>
</file>

<file path=ppt/theme/theme7.xml><?xml version="1.0" encoding="utf-8"?>
<a:theme xmlns:a="http://schemas.openxmlformats.org/drawingml/2006/main" name="Yellow">
  <a:themeElements>
    <a:clrScheme name="Gassco_2019">
      <a:dk1>
        <a:sysClr val="windowText" lastClr="000000"/>
      </a:dk1>
      <a:lt1>
        <a:sysClr val="window" lastClr="FFFFFF"/>
      </a:lt1>
      <a:dk2>
        <a:srgbClr val="1F497D"/>
      </a:dk2>
      <a:lt2>
        <a:srgbClr val="EEECE1"/>
      </a:lt2>
      <a:accent1>
        <a:srgbClr val="00209A"/>
      </a:accent1>
      <a:accent2>
        <a:srgbClr val="4D63B8"/>
      </a:accent2>
      <a:accent3>
        <a:srgbClr val="9AA6D8"/>
      </a:accent3>
      <a:accent4>
        <a:srgbClr val="CCD2EC"/>
      </a:accent4>
      <a:accent5>
        <a:srgbClr val="A3B7FF"/>
      </a:accent5>
      <a:accent6>
        <a:srgbClr val="000C3A"/>
      </a:accent6>
      <a:hlink>
        <a:srgbClr val="00209A"/>
      </a:hlink>
      <a:folHlink>
        <a:srgbClr val="9BB0FF"/>
      </a:folHlink>
    </a:clrScheme>
    <a:fontScheme name="Gassco_2019">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ne pager-updated.pptx" id="{D279F443-5AD1-45DC-B454-141DC227EA5E}" vid="{D3D1E246-7305-42FC-8826-E529A88CC29A}"/>
    </a:ext>
  </a:extLst>
</a:theme>
</file>

<file path=ppt/theme/theme8.xml><?xml version="1.0" encoding="utf-8"?>
<a:theme xmlns:a="http://schemas.openxmlformats.org/drawingml/2006/main" name="Grey">
  <a:themeElements>
    <a:clrScheme name="Gassco_2019">
      <a:dk1>
        <a:sysClr val="windowText" lastClr="000000"/>
      </a:dk1>
      <a:lt1>
        <a:sysClr val="window" lastClr="FFFFFF"/>
      </a:lt1>
      <a:dk2>
        <a:srgbClr val="1F497D"/>
      </a:dk2>
      <a:lt2>
        <a:srgbClr val="EEECE1"/>
      </a:lt2>
      <a:accent1>
        <a:srgbClr val="00209A"/>
      </a:accent1>
      <a:accent2>
        <a:srgbClr val="4D63B8"/>
      </a:accent2>
      <a:accent3>
        <a:srgbClr val="9AA6D8"/>
      </a:accent3>
      <a:accent4>
        <a:srgbClr val="CCD2EC"/>
      </a:accent4>
      <a:accent5>
        <a:srgbClr val="A3B7FF"/>
      </a:accent5>
      <a:accent6>
        <a:srgbClr val="000C3A"/>
      </a:accent6>
      <a:hlink>
        <a:srgbClr val="00209A"/>
      </a:hlink>
      <a:folHlink>
        <a:srgbClr val="9BB0FF"/>
      </a:folHlink>
    </a:clrScheme>
    <a:fontScheme name="Gassco_2019">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ne pager-updated.pptx" id="{D279F443-5AD1-45DC-B454-141DC227EA5E}" vid="{CC36469B-AB1D-4966-9A75-FE9795E20497}"/>
    </a:ext>
  </a:extLst>
</a:theme>
</file>

<file path=ppt/theme/theme9.xml><?xml version="1.0" encoding="utf-8"?>
<a:theme xmlns:a="http://schemas.openxmlformats.org/drawingml/2006/main" name="Pink">
  <a:themeElements>
    <a:clrScheme name="Gassco_2019">
      <a:dk1>
        <a:sysClr val="windowText" lastClr="000000"/>
      </a:dk1>
      <a:lt1>
        <a:sysClr val="window" lastClr="FFFFFF"/>
      </a:lt1>
      <a:dk2>
        <a:srgbClr val="1F497D"/>
      </a:dk2>
      <a:lt2>
        <a:srgbClr val="EEECE1"/>
      </a:lt2>
      <a:accent1>
        <a:srgbClr val="00209A"/>
      </a:accent1>
      <a:accent2>
        <a:srgbClr val="4D63B8"/>
      </a:accent2>
      <a:accent3>
        <a:srgbClr val="9AA6D8"/>
      </a:accent3>
      <a:accent4>
        <a:srgbClr val="CCD2EC"/>
      </a:accent4>
      <a:accent5>
        <a:srgbClr val="A3B7FF"/>
      </a:accent5>
      <a:accent6>
        <a:srgbClr val="000C3A"/>
      </a:accent6>
      <a:hlink>
        <a:srgbClr val="00209A"/>
      </a:hlink>
      <a:folHlink>
        <a:srgbClr val="9BB0FF"/>
      </a:folHlink>
    </a:clrScheme>
    <a:fontScheme name="Gassco_2019">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ne pager-updated.pptx" id="{D279F443-5AD1-45DC-B454-141DC227EA5E}" vid="{809060D6-EAF4-438C-B02D-452B05A974A5}"/>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ct:contentTypeSchema xmlns:ct="http://schemas.microsoft.com/office/2006/metadata/contentType" xmlns:ma="http://schemas.microsoft.com/office/2006/metadata/properties/metaAttributes" ct:_="" ma:_="" ma:contentTypeName="GasscoDoc" ma:contentTypeID="0x010100160E2CF79BE2354EACD0BE21805F94F500330E7A43276F164FAED11F8C2160F1AB" ma:contentTypeVersion="12" ma:contentTypeDescription="Document Content Type for Gassco" ma:contentTypeScope="" ma:versionID="a5c3e819ca6ec850e45fcca86fb85df9">
  <xsd:schema xmlns:xsd="http://www.w3.org/2001/XMLSchema" xmlns:xs="http://www.w3.org/2001/XMLSchema" xmlns:p="http://schemas.microsoft.com/office/2006/metadata/properties" xmlns:ns2="8c8b501c-ddfe-4baf-9e4a-328e8ea2d3b3" targetNamespace="http://schemas.microsoft.com/office/2006/metadata/properties" ma:root="true" ma:fieldsID="96b216fda1f71e1836122d37e14fc142" ns2:_="">
    <xsd:import namespace="8c8b501c-ddfe-4baf-9e4a-328e8ea2d3b3"/>
    <xsd:element name="properties">
      <xsd:complexType>
        <xsd:sequence>
          <xsd:element name="documentManagement">
            <xsd:complexType>
              <xsd:all>
                <xsd:element ref="ns2:Document_x0020_Number" minOccurs="0"/>
                <xsd:element ref="ns2:Revision_x0020_Number" minOccurs="0"/>
                <xsd:element ref="ns2:WFStatus" minOccurs="0"/>
                <xsd:element ref="ns2:cc8349b0f7174b7db62053e076fc3a62" minOccurs="0"/>
                <xsd:element ref="ns2:TaxCatchAll" minOccurs="0"/>
                <xsd:element ref="ns2:TaxCatchAllLabel" minOccurs="0"/>
                <xsd:element ref="ns2:pffe3812dad3476eb2cd7270b2500d6a" minOccurs="0"/>
                <xsd:element ref="ns2:b90b5dfadb9640e49f25008617c6796f" minOccurs="0"/>
                <xsd:element ref="ns2:bbace78090ae49d5bc4c78cfecd15083" minOccurs="0"/>
                <xsd:element ref="ns2:nb95322ac8a54a1894cfe66f5f1874db" minOccurs="0"/>
                <xsd:element ref="ns2:c78cce9a29694e4dbe2676c776ec6341" minOccurs="0"/>
                <xsd:element ref="ns2:cbdf047a85f64c2e9efa5a7aff25a8ad" minOccurs="0"/>
                <xsd:element ref="ns2:Document_x0020_date" minOccurs="0"/>
                <xsd:element ref="ns2:GDPR" minOccurs="0"/>
                <xsd:element ref="ns2:WBS" minOccurs="0"/>
                <xsd:element ref="ns2:State" minOccurs="0"/>
                <xsd:element ref="ns2:GasscoExternalReference" minOccurs="0"/>
                <xsd:element ref="ns2:originLocation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c8b501c-ddfe-4baf-9e4a-328e8ea2d3b3" elementFormDefault="qualified">
    <xsd:import namespace="http://schemas.microsoft.com/office/2006/documentManagement/types"/>
    <xsd:import namespace="http://schemas.microsoft.com/office/infopath/2007/PartnerControls"/>
    <xsd:element name="Document_x0020_Number" ma:index="8" nillable="true" ma:displayName="Document Number" ma:indexed="true" ma:internalName="Document_x0020_Number">
      <xsd:simpleType>
        <xsd:restriction base="dms:Text"/>
      </xsd:simpleType>
    </xsd:element>
    <xsd:element name="Revision_x0020_Number" ma:index="9" nillable="true" ma:displayName="Revision Number" ma:decimals="0" ma:internalName="Revision_x0020_Number">
      <xsd:simpleType>
        <xsd:restriction base="dms:Number"/>
      </xsd:simpleType>
    </xsd:element>
    <xsd:element name="WFStatus" ma:index="10" nillable="true" ma:displayName="WF Status" ma:default="" ma:format="Dropdown" ma:internalName="WFStatus">
      <xsd:simpleType>
        <xsd:restriction base="dms:Choice">
          <xsd:enumeration value="-"/>
          <xsd:enumeration value="Pending Approval"/>
          <xsd:enumeration value="Pending New Revision"/>
          <xsd:enumeration value="New Revision"/>
          <xsd:enumeration value="Pending AFC"/>
          <xsd:enumeration value="AFC completed"/>
          <xsd:enumeration value="Shared with 3rd party"/>
          <xsd:enumeration value="Pending 3rd party"/>
          <xsd:enumeration value="Answered by 3rd party"/>
        </xsd:restriction>
      </xsd:simpleType>
    </xsd:element>
    <xsd:element name="cc8349b0f7174b7db62053e076fc3a62" ma:index="11" nillable="true" ma:taxonomy="true" ma:internalName="cc8349b0f7174b7db62053e076fc3a62" ma:taxonomyFieldName="Authority" ma:displayName="Authority" ma:fieldId="{cc8349b0-f717-4b7d-b620-53e076fc3a62}" ma:taxonomyMulti="true" ma:sspId="e96496cf-298d-4f79-b74a-99972978748c" ma:termSetId="2496924f-f308-45c0-ae92-597194653290" ma:anchorId="00000000-0000-0000-0000-000000000000" ma:open="false" ma:isKeyword="false">
      <xsd:complexType>
        <xsd:sequence>
          <xsd:element ref="pc:Terms" minOccurs="0" maxOccurs="1"/>
        </xsd:sequence>
      </xsd:complexType>
    </xsd:element>
    <xsd:element name="TaxCatchAll" ma:index="12" nillable="true" ma:displayName="Taxonomy Catch All Column" ma:hidden="true" ma:list="{3aa506c2-9279-4527-9997-aa11fe9a5984}" ma:internalName="TaxCatchAll" ma:showField="CatchAllData" ma:web="f9d39f5e-bd21-4061-ae50-4e087c6e4d84">
      <xsd:complexType>
        <xsd:complexContent>
          <xsd:extension base="dms:MultiChoiceLookup">
            <xsd:sequence>
              <xsd:element name="Value" type="dms:Lookup" maxOccurs="unbounded" minOccurs="0" nillable="true"/>
            </xsd:sequence>
          </xsd:extension>
        </xsd:complexContent>
      </xsd:complexType>
    </xsd:element>
    <xsd:element name="TaxCatchAllLabel" ma:index="13" nillable="true" ma:displayName="Taxonomy Catch All Column1" ma:hidden="true" ma:list="{3aa506c2-9279-4527-9997-aa11fe9a5984}" ma:internalName="TaxCatchAllLabel" ma:readOnly="true" ma:showField="CatchAllDataLabel" ma:web="f9d39f5e-bd21-4061-ae50-4e087c6e4d84">
      <xsd:complexType>
        <xsd:complexContent>
          <xsd:extension base="dms:MultiChoiceLookup">
            <xsd:sequence>
              <xsd:element name="Value" type="dms:Lookup" maxOccurs="unbounded" minOccurs="0" nillable="true"/>
            </xsd:sequence>
          </xsd:extension>
        </xsd:complexContent>
      </xsd:complexType>
    </xsd:element>
    <xsd:element name="pffe3812dad3476eb2cd7270b2500d6a" ma:index="15" nillable="true" ma:taxonomy="true" ma:internalName="pffe3812dad3476eb2cd7270b2500d6a" ma:taxonomyFieldName="Business_x0020_unit" ma:displayName="Business unit" ma:fieldId="{9ffe3812-dad3-476e-b2cd-7270b2500d6a}" ma:sspId="e96496cf-298d-4f79-b74a-99972978748c" ma:termSetId="914b65f7-d8f5-4a9b-bf1d-8bcbd6185655" ma:anchorId="00000000-0000-0000-0000-000000000000" ma:open="false" ma:isKeyword="false">
      <xsd:complexType>
        <xsd:sequence>
          <xsd:element ref="pc:Terms" minOccurs="0" maxOccurs="1"/>
        </xsd:sequence>
      </xsd:complexType>
    </xsd:element>
    <xsd:element name="b90b5dfadb9640e49f25008617c6796f" ma:index="17" nillable="true" ma:taxonomy="true" ma:internalName="b90b5dfadb9640e49f25008617c6796f" ma:taxonomyFieldName="Information_x0020_type" ma:displayName="Information type" ma:fieldId="{b90b5dfa-db96-40e4-9f25-008617c6796f}" ma:sspId="e96496cf-298d-4f79-b74a-99972978748c" ma:termSetId="f7975a4d-c74d-4f6b-b735-40fb5cb9c3ea" ma:anchorId="00000000-0000-0000-0000-000000000000" ma:open="false" ma:isKeyword="false">
      <xsd:complexType>
        <xsd:sequence>
          <xsd:element ref="pc:Terms" minOccurs="0" maxOccurs="1"/>
        </xsd:sequence>
      </xsd:complexType>
    </xsd:element>
    <xsd:element name="bbace78090ae49d5bc4c78cfecd15083" ma:index="19" nillable="true" ma:taxonomy="true" ma:internalName="bbace78090ae49d5bc4c78cfecd15083" ma:taxonomyFieldName="Process_x0020_group" ma:displayName="Process group" ma:fieldId="{bbace780-90ae-49d5-bc4c-78cfecd15083}" ma:sspId="e96496cf-298d-4f79-b74a-99972978748c" ma:termSetId="a7a91805-fb4b-4784-bca9-85d2ce23d27c" ma:anchorId="00000000-0000-0000-0000-000000000000" ma:open="false" ma:isKeyword="false">
      <xsd:complexType>
        <xsd:sequence>
          <xsd:element ref="pc:Terms" minOccurs="0" maxOccurs="1"/>
        </xsd:sequence>
      </xsd:complexType>
    </xsd:element>
    <xsd:element name="nb95322ac8a54a1894cfe66f5f1874db" ma:index="21" nillable="true" ma:taxonomy="true" ma:internalName="nb95322ac8a54a1894cfe66f5f1874db" ma:taxonomyFieldName="Locations" ma:displayName="Locations" ma:fieldId="{7b95322a-c8a5-4a18-94cf-e66f5f1874db}" ma:taxonomyMulti="true" ma:sspId="e96496cf-298d-4f79-b74a-99972978748c" ma:termSetId="1e6d0767-e91f-428c-bf26-7df1737ab6d9" ma:anchorId="00000000-0000-0000-0000-000000000000" ma:open="false" ma:isKeyword="false">
      <xsd:complexType>
        <xsd:sequence>
          <xsd:element ref="pc:Terms" minOccurs="0" maxOccurs="1"/>
        </xsd:sequence>
      </xsd:complexType>
    </xsd:element>
    <xsd:element name="c78cce9a29694e4dbe2676c776ec6341" ma:index="23" nillable="true" ma:taxonomy="true" ma:internalName="c78cce9a29694e4dbe2676c776ec6341" ma:taxonomyFieldName="Project" ma:displayName="Project" ma:fieldId="{c78cce9a-2969-4e4d-be26-76c776ec6341}" ma:taxonomyMulti="true" ma:sspId="e96496cf-298d-4f79-b74a-99972978748c" ma:termSetId="7ec2bf63-08e1-4d38-880c-9cbee42590bd" ma:anchorId="00000000-0000-0000-0000-000000000000" ma:open="false" ma:isKeyword="false">
      <xsd:complexType>
        <xsd:sequence>
          <xsd:element ref="pc:Terms" minOccurs="0" maxOccurs="1"/>
        </xsd:sequence>
      </xsd:complexType>
    </xsd:element>
    <xsd:element name="cbdf047a85f64c2e9efa5a7aff25a8ad" ma:index="25" nillable="true" ma:taxonomy="true" ma:internalName="cbdf047a85f64c2e9efa5a7aff25a8ad" ma:taxonomyFieldName="External_x0020_Company" ma:displayName="External Company" ma:fieldId="{cbdf047a-85f6-4c2e-9efa-5a7aff25a8ad}" ma:taxonomyMulti="true" ma:sspId="e96496cf-298d-4f79-b74a-99972978748c" ma:termSetId="b40ee3e6-20b1-4fdd-83e1-3f886950c27a" ma:anchorId="00000000-0000-0000-0000-000000000000" ma:open="false" ma:isKeyword="false">
      <xsd:complexType>
        <xsd:sequence>
          <xsd:element ref="pc:Terms" minOccurs="0" maxOccurs="1"/>
        </xsd:sequence>
      </xsd:complexType>
    </xsd:element>
    <xsd:element name="Document_x0020_date" ma:index="27" nillable="true" ma:displayName="Document date" ma:format="DateOnly" ma:internalName="Document_x0020_date">
      <xsd:simpleType>
        <xsd:restriction base="dms:DateTime"/>
      </xsd:simpleType>
    </xsd:element>
    <xsd:element name="GDPR" ma:index="28" nillable="true" ma:displayName="GDPR" ma:internalName="GDPR">
      <xsd:complexType>
        <xsd:complexContent>
          <xsd:extension base="dms:MultiChoice">
            <xsd:sequence>
              <xsd:element name="Value" maxOccurs="unbounded" minOccurs="0" nillable="true">
                <xsd:simpleType>
                  <xsd:restriction base="dms:Choice">
                    <xsd:enumeration value="GDPR"/>
                  </xsd:restriction>
                </xsd:simpleType>
              </xsd:element>
            </xsd:sequence>
          </xsd:extension>
        </xsd:complexContent>
      </xsd:complexType>
    </xsd:element>
    <xsd:element name="WBS" ma:index="29" nillable="true" ma:displayName="WBS" ma:internalName="WBS">
      <xsd:simpleType>
        <xsd:restriction base="dms:Text"/>
      </xsd:simpleType>
    </xsd:element>
    <xsd:element name="State" ma:index="30" nillable="true" ma:displayName="State" ma:default="Draft" ma:format="Dropdown" ma:internalName="State">
      <xsd:simpleType>
        <xsd:restriction base="dms:Choice">
          <xsd:enumeration value="Draft"/>
          <xsd:enumeration value="Superseded"/>
          <xsd:enumeration value="Void"/>
          <xsd:enumeration value="Rejected"/>
          <xsd:enumeration value="Approved"/>
        </xsd:restriction>
      </xsd:simpleType>
    </xsd:element>
    <xsd:element name="GasscoExternalReference" ma:index="31" nillable="true" ma:displayName="External Reference" ma:internalName="GasscoExternalReference" ma:readOnly="false">
      <xsd:simpleType>
        <xsd:restriction base="dms:Text">
          <xsd:maxLength value="255"/>
        </xsd:restriction>
      </xsd:simpleType>
    </xsd:element>
    <xsd:element name="originLocationId" ma:index="32" nillable="true" ma:displayName="originLocationId" ma:hidden="true" ma:internalName="originLocationId" ma:readOnly="false">
      <xsd:simpleType>
        <xsd:restriction base="dms:Text">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mso-contentType ?>
<SharedContentType xmlns="Microsoft.SharePoint.Taxonomy.ContentTypeSync" SourceId="e96496cf-298d-4f79-b74a-99972978748c" ContentTypeId="0x010100160E2CF79BE2354EACD0BE21805F94F5" PreviousValue="false"/>
</file>

<file path=customXml/item4.xml><?xml version="1.0" encoding="utf-8"?>
<p:properties xmlns:p="http://schemas.microsoft.com/office/2006/metadata/properties" xmlns:xsi="http://www.w3.org/2001/XMLSchema-instance" xmlns:pc="http://schemas.microsoft.com/office/infopath/2007/PartnerControls">
  <documentManagement>
    <cc8349b0f7174b7db62053e076fc3a62 xmlns="8c8b501c-ddfe-4baf-9e4a-328e8ea2d3b3">
      <Terms xmlns="http://schemas.microsoft.com/office/infopath/2007/PartnerControls"/>
    </cc8349b0f7174b7db62053e076fc3a62>
    <b90b5dfadb9640e49f25008617c6796f xmlns="8c8b501c-ddfe-4baf-9e4a-328e8ea2d3b3">
      <Terms xmlns="http://schemas.microsoft.com/office/infopath/2007/PartnerControls"/>
    </b90b5dfadb9640e49f25008617c6796f>
    <bbace78090ae49d5bc4c78cfecd15083 xmlns="8c8b501c-ddfe-4baf-9e4a-328e8ea2d3b3">
      <Terms xmlns="http://schemas.microsoft.com/office/infopath/2007/PartnerControls"/>
    </bbace78090ae49d5bc4c78cfecd15083>
    <nb95322ac8a54a1894cfe66f5f1874db xmlns="8c8b501c-ddfe-4baf-9e4a-328e8ea2d3b3">
      <Terms xmlns="http://schemas.microsoft.com/office/infopath/2007/PartnerControls">
        <TermInfo xmlns="http://schemas.microsoft.com/office/infopath/2007/PartnerControls">
          <TermName xmlns="http://schemas.microsoft.com/office/infopath/2007/PartnerControls">By, Gassco Bygnes</TermName>
          <TermId xmlns="http://schemas.microsoft.com/office/infopath/2007/PartnerControls">529b3dfc-d259-437e-96c6-1f7448ff94f9</TermId>
        </TermInfo>
      </Terms>
    </nb95322ac8a54a1894cfe66f5f1874db>
    <pffe3812dad3476eb2cd7270b2500d6a xmlns="8c8b501c-ddfe-4baf-9e4a-328e8ea2d3b3">
      <Terms xmlns="http://schemas.microsoft.com/office/infopath/2007/PartnerControls">
        <TermInfo xmlns="http://schemas.microsoft.com/office/infopath/2007/PartnerControls">
          <TermName xmlns="http://schemas.microsoft.com/office/infopath/2007/PartnerControls">Staff and business support</TermName>
          <TermId xmlns="http://schemas.microsoft.com/office/infopath/2007/PartnerControls">9eac2d0b-c740-4ed2-b830-c8413f952085</TermId>
        </TermInfo>
      </Terms>
    </pffe3812dad3476eb2cd7270b2500d6a>
    <TaxCatchAll xmlns="8c8b501c-ddfe-4baf-9e4a-328e8ea2d3b3">
      <Value>2</Value>
      <Value>1</Value>
    </TaxCatchAll>
    <State xmlns="8c8b501c-ddfe-4baf-9e4a-328e8ea2d3b3">Draft</State>
    <c78cce9a29694e4dbe2676c776ec6341 xmlns="8c8b501c-ddfe-4baf-9e4a-328e8ea2d3b3">
      <Terms xmlns="http://schemas.microsoft.com/office/infopath/2007/PartnerControls"/>
    </c78cce9a29694e4dbe2676c776ec6341>
    <cbdf047a85f64c2e9efa5a7aff25a8ad xmlns="8c8b501c-ddfe-4baf-9e4a-328e8ea2d3b3">
      <Terms xmlns="http://schemas.microsoft.com/office/infopath/2007/PartnerControls"/>
    </cbdf047a85f64c2e9efa5a7aff25a8ad>
    <GasscoExternalReference xmlns="8c8b501c-ddfe-4baf-9e4a-328e8ea2d3b3" xsi:nil="true"/>
    <GDPR xmlns="8c8b501c-ddfe-4baf-9e4a-328e8ea2d3b3"/>
    <Document_x0020_Number xmlns="8c8b501c-ddfe-4baf-9e4a-328e8ea2d3b3" xsi:nil="true"/>
    <Revision_x0020_Number xmlns="8c8b501c-ddfe-4baf-9e4a-328e8ea2d3b3" xsi:nil="true"/>
    <Document_x0020_date xmlns="8c8b501c-ddfe-4baf-9e4a-328e8ea2d3b3" xsi:nil="true"/>
    <WFStatus xmlns="8c8b501c-ddfe-4baf-9e4a-328e8ea2d3b3" xsi:nil="true"/>
    <WBS xmlns="8c8b501c-ddfe-4baf-9e4a-328e8ea2d3b3" xsi:nil="true"/>
    <originLocationId xmlns="8c8b501c-ddfe-4baf-9e4a-328e8ea2d3b3" xsi:nil="true"/>
  </documentManagement>
</p:properties>
</file>

<file path=customXml/itemProps1.xml><?xml version="1.0" encoding="utf-8"?>
<ds:datastoreItem xmlns:ds="http://schemas.openxmlformats.org/officeDocument/2006/customXml" ds:itemID="{275AA29A-BE0B-4444-8434-BF749313A6C2}">
  <ds:schemaRefs>
    <ds:schemaRef ds:uri="8c8b501c-ddfe-4baf-9e4a-328e8ea2d3b3"/>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8F6E0317-981A-4D00-B8CB-33F2A68594BB}">
  <ds:schemaRefs>
    <ds:schemaRef ds:uri="http://schemas.microsoft.com/sharepoint/v3/contenttype/forms"/>
  </ds:schemaRefs>
</ds:datastoreItem>
</file>

<file path=customXml/itemProps3.xml><?xml version="1.0" encoding="utf-8"?>
<ds:datastoreItem xmlns:ds="http://schemas.openxmlformats.org/officeDocument/2006/customXml" ds:itemID="{26B69E48-AFC1-4B5A-8ADB-798F874C56B2}">
  <ds:schemaRefs>
    <ds:schemaRef ds:uri="Microsoft.SharePoint.Taxonomy.ContentTypeSync"/>
  </ds:schemaRefs>
</ds:datastoreItem>
</file>

<file path=customXml/itemProps4.xml><?xml version="1.0" encoding="utf-8"?>
<ds:datastoreItem xmlns:ds="http://schemas.openxmlformats.org/officeDocument/2006/customXml" ds:itemID="{5C8C0950-1FC4-4C9B-A517-86039C2E460E}">
  <ds:schemaRefs>
    <ds:schemaRef ds:uri="8c8b501c-ddfe-4baf-9e4a-328e8ea2d3b3"/>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Gassco</Template>
  <TotalTime>0</TotalTime>
  <Words>1551</Words>
  <Application>Microsoft Office PowerPoint</Application>
  <PresentationFormat>Widescreen</PresentationFormat>
  <Paragraphs>255</Paragraphs>
  <Slides>21</Slides>
  <Notes>6</Notes>
  <HiddenSlides>0</HiddenSlides>
  <MMClips>0</MMClips>
  <ScaleCrop>false</ScaleCrop>
  <HeadingPairs>
    <vt:vector size="6" baseType="variant">
      <vt:variant>
        <vt:lpstr>Fonts Used</vt:lpstr>
      </vt:variant>
      <vt:variant>
        <vt:i4>7</vt:i4>
      </vt:variant>
      <vt:variant>
        <vt:lpstr>Theme</vt:lpstr>
      </vt:variant>
      <vt:variant>
        <vt:i4>10</vt:i4>
      </vt:variant>
      <vt:variant>
        <vt:lpstr>Slide Titles</vt:lpstr>
      </vt:variant>
      <vt:variant>
        <vt:i4>21</vt:i4>
      </vt:variant>
    </vt:vector>
  </HeadingPairs>
  <TitlesOfParts>
    <vt:vector size="38" baseType="lpstr">
      <vt:lpstr>Arial</vt:lpstr>
      <vt:lpstr>Calibri</vt:lpstr>
      <vt:lpstr>Calibri Light</vt:lpstr>
      <vt:lpstr>Segoe UI</vt:lpstr>
      <vt:lpstr>Segoe UI Semibold</vt:lpstr>
      <vt:lpstr>Segoe UI Semilight</vt:lpstr>
      <vt:lpstr>Wingdings</vt:lpstr>
      <vt:lpstr>General</vt:lpstr>
      <vt:lpstr>TRACK slides</vt:lpstr>
      <vt:lpstr>Black and white</vt:lpstr>
      <vt:lpstr>Green</vt:lpstr>
      <vt:lpstr>Blue</vt:lpstr>
      <vt:lpstr>Red</vt:lpstr>
      <vt:lpstr>Yellow</vt:lpstr>
      <vt:lpstr>Grey</vt:lpstr>
      <vt:lpstr>Pink</vt:lpstr>
      <vt:lpstr>1_General</vt:lpstr>
      <vt:lpstr>GASSCO BC/DR Strategy</vt:lpstr>
      <vt:lpstr>BCDR Scenarios, Tiers and Patterns </vt:lpstr>
      <vt:lpstr>BCDR</vt:lpstr>
      <vt:lpstr>Executive Summary</vt:lpstr>
      <vt:lpstr>PowerPoint Presentation</vt:lpstr>
      <vt:lpstr>Assess GBS to define DR Framework</vt:lpstr>
      <vt:lpstr>Assess GBS to define DR Framework</vt:lpstr>
      <vt:lpstr>Disaster Recovery Concepts</vt:lpstr>
      <vt:lpstr>Service Responsibility Resiliency is a joint effort between customers and service providers </vt:lpstr>
      <vt:lpstr>Scenarios</vt:lpstr>
      <vt:lpstr>Mitigation Strategy</vt:lpstr>
      <vt:lpstr>Resilience Tiers</vt:lpstr>
      <vt:lpstr>PowerPoint Presentation</vt:lpstr>
      <vt:lpstr>Tier 4 SLA 99% | RPO 24h | RTO 72h </vt:lpstr>
      <vt:lpstr>Tier 3 SLA 99.95% | RPO 4h | RTO 8h</vt:lpstr>
      <vt:lpstr>Tier 2 SLA 99.99% | RPO 30min | RTO 4h</vt:lpstr>
      <vt:lpstr>Tier 1 SLA 99.99% | RPO 5min | RTO 1h</vt:lpstr>
      <vt:lpstr>Cost Estimates</vt:lpstr>
      <vt:lpstr>Tools for managing VM’s in Azure</vt:lpstr>
      <vt:lpstr>Tools for Disaster recovery on-prem to Azure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GASSCO BC/DR Strategy</dc:title>
  <dc:creator>Aleksander Arstad</dc:creator>
  <cp:lastModifiedBy>Aleksander Arstad</cp:lastModifiedBy>
  <cp:revision>1</cp:revision>
  <dcterms:created xsi:type="dcterms:W3CDTF">2023-12-15T15:18:30Z</dcterms:created>
  <dcterms:modified xsi:type="dcterms:W3CDTF">2023-12-22T15:32:22Z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uthority">
    <vt:lpwstr/>
  </property>
  <property fmtid="{D5CDD505-2E9C-101B-9397-08002B2CF9AE}" pid="3" name="Project">
    <vt:lpwstr/>
  </property>
  <property fmtid="{D5CDD505-2E9C-101B-9397-08002B2CF9AE}" pid="4" name="Information type">
    <vt:lpwstr/>
  </property>
  <property fmtid="{D5CDD505-2E9C-101B-9397-08002B2CF9AE}" pid="5" name="Locations">
    <vt:lpwstr>1;#By, Gassco Bygnes|529b3dfc-d259-437e-96c6-1f7448ff94f9</vt:lpwstr>
  </property>
  <property fmtid="{D5CDD505-2E9C-101B-9397-08002B2CF9AE}" pid="6" name="External Company">
    <vt:lpwstr/>
  </property>
  <property fmtid="{D5CDD505-2E9C-101B-9397-08002B2CF9AE}" pid="7" name="Process group">
    <vt:lpwstr/>
  </property>
  <property fmtid="{D5CDD505-2E9C-101B-9397-08002B2CF9AE}" pid="8" name="ContentTypeId">
    <vt:lpwstr>0x010100160E2CF79BE2354EACD0BE21805F94F500330E7A43276F164FAED11F8C2160F1AB</vt:lpwstr>
  </property>
  <property fmtid="{D5CDD505-2E9C-101B-9397-08002B2CF9AE}" pid="9" name="Business unit">
    <vt:lpwstr>2;#Staff and business support|9eac2d0b-c740-4ed2-b830-c8413f952085</vt:lpwstr>
  </property>
</Properties>
</file>